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5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6.xml" ContentType="application/vnd.openxmlformats-officedocument.presentationml.notesSlide+xml"/>
  <Override PartName="/ppt/theme/themeOverride6.xml" ContentType="application/vnd.openxmlformats-officedocument.themeOverr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7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8.xml" ContentType="application/vnd.openxmlformats-officedocument.presentationml.notesSlide+xml"/>
  <Override PartName="/ppt/theme/themeOverride7.xml" ContentType="application/vnd.openxmlformats-officedocument.themeOverr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9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10.xml" ContentType="application/vnd.openxmlformats-officedocument.presentationml.notesSlide+xml"/>
  <Override PartName="/ppt/theme/themeOverride8.xml" ContentType="application/vnd.openxmlformats-officedocument.themeOverr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1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2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3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4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15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6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17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18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19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20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21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22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23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24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25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26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27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28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29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30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31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32.xml" ContentType="application/vnd.openxmlformats-officedocument.presentationml.notesSlid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33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34.xml" ContentType="application/vnd.openxmlformats-officedocument.presentationml.notesSlide+xml"/>
  <Override PartName="/ppt/theme/themeOverride9.xml" ContentType="application/vnd.openxmlformats-officedocument.themeOverr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8" r:id="rId2"/>
    <p:sldId id="263" r:id="rId3"/>
    <p:sldId id="264" r:id="rId4"/>
    <p:sldId id="259" r:id="rId5"/>
    <p:sldId id="270" r:id="rId6"/>
    <p:sldId id="294" r:id="rId7"/>
    <p:sldId id="271" r:id="rId8"/>
    <p:sldId id="295" r:id="rId9"/>
    <p:sldId id="272" r:id="rId10"/>
    <p:sldId id="296" r:id="rId11"/>
    <p:sldId id="273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282" r:id="rId21"/>
    <p:sldId id="305" r:id="rId22"/>
    <p:sldId id="306" r:id="rId23"/>
    <p:sldId id="307" r:id="rId24"/>
    <p:sldId id="284" r:id="rId25"/>
    <p:sldId id="285" r:id="rId26"/>
    <p:sldId id="288" r:id="rId27"/>
    <p:sldId id="289" r:id="rId28"/>
    <p:sldId id="287" r:id="rId29"/>
    <p:sldId id="286" r:id="rId30"/>
    <p:sldId id="283" r:id="rId31"/>
    <p:sldId id="290" r:id="rId32"/>
    <p:sldId id="291" r:id="rId33"/>
    <p:sldId id="292" r:id="rId34"/>
    <p:sldId id="293" r:id="rId35"/>
    <p:sldId id="268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00" autoAdjust="0"/>
    <p:restoredTop sz="94673"/>
  </p:normalViewPr>
  <p:slideViewPr>
    <p:cSldViewPr snapToGrid="0">
      <p:cViewPr varScale="1">
        <p:scale>
          <a:sx n="131" d="100"/>
          <a:sy n="131" d="100"/>
        </p:scale>
        <p:origin x="216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8EC34-BA80-4310-8368-DD5EC170E5D2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每个人都能得到提升；互帮互助；不是你不会我给你做了，而是你不会我教你。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7505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8EC34-BA80-4310-8368-DD5EC170E5D2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每个人都能得到提升；互帮互助；不是你不会我给你做了，而是你不会我教你。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1219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每个人都能得到提升；互帮互助；不是你不会我给你做了，而是你不会我教你。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75571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每个人都能得到提升；互帮互助；不是你不会我给你做了，而是你不会我教你。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22069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每个人都能得到提升；互帮互助；不是你不会我给你做了，而是你不会我教你。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69628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每个人都能得到提升；互帮互助；不是你不会我给你做了，而是你不会我教你。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62559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每个人都能得到提升；互帮互助；不是你不会我给你做了，而是你不会我教你。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32752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每个人都能得到提升；互帮互助；不是你不会我给你做了，而是你不会我教你。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31233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每个人都能得到提升；互帮互助；不是你不会我给你做了，而是你不会我教你。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238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8EC34-BA80-4310-8368-DD5EC170E5D2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每个人都能得到提升；互帮互助；不是你不会我给你做了，而是你不会我教你。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58179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每个人都能得到提升；互帮互助；不是你不会我给你做了，而是你不会我教你。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16993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每个人都能得到提升；互帮互助；不是你不会我给你做了，而是你不会我教你。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63694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每个人都能得到提升；互帮互助；不是你不会我给你做了，而是你不会我教你。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41594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每个人都能得到提升；互帮互助；不是你不会我给你做了，而是你不会我教你。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87734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每个人都能得到提升；互帮互助；不是你不会我给你做了，而是你不会我教你。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6007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每个人都能得到提升；互帮互助；不是你不会我给你做了，而是你不会我教你。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14832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每个人都能得到提升；互帮互助；不是你不会我给你做了，而是你不会我教你。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1856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每个人都能得到提升；互帮互助；不是你不会我给你做了，而是你不会我教你。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88965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每个人都能得到提升；互帮互助；不是你不会我给你做了，而是你不会我教你。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7554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8EC34-BA80-4310-8368-DD5EC170E5D2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每个人都能得到提升；互帮互助；不是你不会我给你做了，而是你不会我教你。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80135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每个人都能得到提升；互帮互助；不是你不会我给你做了，而是你不会我教你。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14949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每个人都能得到提升；互帮互助；不是你不会我给你做了，而是你不会我教你。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10625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每个人都能得到提升；互帮互助；不是你不会我给你做了，而是你不会我教你。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02182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每个人都能得到提升；互帮互助；不是你不会我给你做了，而是你不会我教你。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87807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8EC34-BA80-4310-8368-DD5EC170E5D2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每个人都能得到提升；互帮互助；不是你不会我给你做了，而是你不会我教你。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5983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8EC34-BA80-4310-8368-DD5EC170E5D2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每个人都能得到提升；互帮互助；不是你不会我给你做了，而是你不会我教你。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4456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8EC34-BA80-4310-8368-DD5EC170E5D2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3566253" y="966238"/>
            <a:ext cx="4830147" cy="4830147"/>
          </a:xfrm>
          <a:custGeom>
            <a:avLst/>
            <a:gdLst>
              <a:gd name="connsiteX0" fmla="*/ 2043404 w 4086808"/>
              <a:gd name="connsiteY0" fmla="*/ 0 h 4086808"/>
              <a:gd name="connsiteX1" fmla="*/ 4086808 w 4086808"/>
              <a:gd name="connsiteY1" fmla="*/ 2043404 h 4086808"/>
              <a:gd name="connsiteX2" fmla="*/ 2043404 w 4086808"/>
              <a:gd name="connsiteY2" fmla="*/ 4086808 h 4086808"/>
              <a:gd name="connsiteX3" fmla="*/ 0 w 4086808"/>
              <a:gd name="connsiteY3" fmla="*/ 2043404 h 4086808"/>
              <a:gd name="connsiteX4" fmla="*/ 2043404 w 4086808"/>
              <a:gd name="connsiteY4" fmla="*/ 0 h 408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6808" h="4086808">
                <a:moveTo>
                  <a:pt x="2043404" y="0"/>
                </a:moveTo>
                <a:cubicBezTo>
                  <a:pt x="3171945" y="0"/>
                  <a:pt x="4086808" y="914863"/>
                  <a:pt x="4086808" y="2043404"/>
                </a:cubicBezTo>
                <a:cubicBezTo>
                  <a:pt x="4086808" y="3171945"/>
                  <a:pt x="3171945" y="4086808"/>
                  <a:pt x="2043404" y="4086808"/>
                </a:cubicBezTo>
                <a:cubicBezTo>
                  <a:pt x="914863" y="4086808"/>
                  <a:pt x="0" y="3171945"/>
                  <a:pt x="0" y="2043404"/>
                </a:cubicBezTo>
                <a:cubicBezTo>
                  <a:pt x="0" y="914863"/>
                  <a:pt x="914863" y="0"/>
                  <a:pt x="2043404" y="0"/>
                </a:cubicBezTo>
                <a:close/>
              </a:path>
            </a:pathLst>
          </a:custGeom>
          <a:effectLst/>
        </p:spPr>
      </p:pic>
      <p:cxnSp>
        <p:nvCxnSpPr>
          <p:cNvPr id="10" name="直接连接符 9"/>
          <p:cNvCxnSpPr/>
          <p:nvPr/>
        </p:nvCxnSpPr>
        <p:spPr>
          <a:xfrm>
            <a:off x="5470776" y="1817008"/>
            <a:ext cx="1" cy="4574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812246" y="1451429"/>
            <a:ext cx="953338" cy="3594074"/>
          </a:xfrm>
        </p:spPr>
        <p:txBody>
          <a:bodyPr vert="eaVert" wrap="square" anchor="ctr" anchorCtr="0">
            <a:normAutofit/>
          </a:bodyPr>
          <a:lstStyle>
            <a:lvl1pPr algn="ctr">
              <a:lnSpc>
                <a:spcPct val="90000"/>
              </a:lnSpc>
              <a:defRPr sz="54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238905" y="2274465"/>
            <a:ext cx="469359" cy="2771038"/>
          </a:xfrm>
        </p:spPr>
        <p:txBody>
          <a:bodyPr vert="eaVert" anchor="ctr" anchorCtr="0">
            <a:normAutofit/>
          </a:bodyPr>
          <a:lstStyle>
            <a:lvl1pPr marL="0" indent="0" algn="ctr">
              <a:lnSpc>
                <a:spcPct val="90000"/>
              </a:lnSpc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249EE-058C-4683-B72F-E983EB4B1B47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4BB8C-9527-4AD5-817B-ADF2A6F36A6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269" y="1374414"/>
            <a:ext cx="1066800" cy="13335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887" y="4445426"/>
            <a:ext cx="543628" cy="5662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249EE-058C-4683-B72F-E983EB4B1B47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4BB8C-9527-4AD5-817B-ADF2A6F36A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98278" y="499182"/>
            <a:ext cx="4029075" cy="3733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42053" y="1164277"/>
            <a:ext cx="3640816" cy="3640816"/>
          </a:xfrm>
          <a:custGeom>
            <a:avLst/>
            <a:gdLst>
              <a:gd name="connsiteX0" fmla="*/ 2043404 w 4086808"/>
              <a:gd name="connsiteY0" fmla="*/ 0 h 4086808"/>
              <a:gd name="connsiteX1" fmla="*/ 4086808 w 4086808"/>
              <a:gd name="connsiteY1" fmla="*/ 2043404 h 4086808"/>
              <a:gd name="connsiteX2" fmla="*/ 2043404 w 4086808"/>
              <a:gd name="connsiteY2" fmla="*/ 4086808 h 4086808"/>
              <a:gd name="connsiteX3" fmla="*/ 0 w 4086808"/>
              <a:gd name="connsiteY3" fmla="*/ 2043404 h 4086808"/>
              <a:gd name="connsiteX4" fmla="*/ 2043404 w 4086808"/>
              <a:gd name="connsiteY4" fmla="*/ 0 h 408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6808" h="4086808">
                <a:moveTo>
                  <a:pt x="2043404" y="0"/>
                </a:moveTo>
                <a:cubicBezTo>
                  <a:pt x="3171945" y="0"/>
                  <a:pt x="4086808" y="914863"/>
                  <a:pt x="4086808" y="2043404"/>
                </a:cubicBezTo>
                <a:cubicBezTo>
                  <a:pt x="4086808" y="3171945"/>
                  <a:pt x="3171945" y="4086808"/>
                  <a:pt x="2043404" y="4086808"/>
                </a:cubicBezTo>
                <a:cubicBezTo>
                  <a:pt x="914863" y="4086808"/>
                  <a:pt x="0" y="3171945"/>
                  <a:pt x="0" y="2043404"/>
                </a:cubicBezTo>
                <a:cubicBezTo>
                  <a:pt x="0" y="914863"/>
                  <a:pt x="914863" y="0"/>
                  <a:pt x="2043404" y="0"/>
                </a:cubicBez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699465" y="3208205"/>
            <a:ext cx="3125992" cy="646331"/>
          </a:xfrm>
        </p:spPr>
        <p:txBody>
          <a:bodyPr wrap="square" anchor="t" anchorCtr="0">
            <a:normAutofit/>
          </a:bodyPr>
          <a:lstStyle>
            <a:lvl1pPr algn="ctr">
              <a:lnSpc>
                <a:spcPct val="90000"/>
              </a:lnSpc>
              <a:defRPr sz="40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699465" y="1917860"/>
            <a:ext cx="3125992" cy="1200329"/>
          </a:xfrm>
        </p:spPr>
        <p:txBody>
          <a:bodyPr anchor="b" anchorCtr="0">
            <a:normAutofit/>
          </a:bodyPr>
          <a:lstStyle>
            <a:lvl1pPr marL="0" indent="0" algn="ctr">
              <a:lnSpc>
                <a:spcPct val="90000"/>
              </a:lnSpc>
              <a:buNone/>
              <a:defRPr sz="8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249EE-058C-4683-B72F-E983EB4B1B47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4BB8C-9527-4AD5-817B-ADF2A6F36A6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94811" y="2172949"/>
            <a:ext cx="2647950" cy="31337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249EE-058C-4683-B72F-E983EB4B1B47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4BB8C-9527-4AD5-817B-ADF2A6F36A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2635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249EE-058C-4683-B72F-E983EB4B1B47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4BB8C-9527-4AD5-817B-ADF2A6F36A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3575778" y="966238"/>
            <a:ext cx="4830147" cy="4830147"/>
          </a:xfrm>
          <a:custGeom>
            <a:avLst/>
            <a:gdLst>
              <a:gd name="connsiteX0" fmla="*/ 2043404 w 4086808"/>
              <a:gd name="connsiteY0" fmla="*/ 0 h 4086808"/>
              <a:gd name="connsiteX1" fmla="*/ 4086808 w 4086808"/>
              <a:gd name="connsiteY1" fmla="*/ 2043404 h 4086808"/>
              <a:gd name="connsiteX2" fmla="*/ 2043404 w 4086808"/>
              <a:gd name="connsiteY2" fmla="*/ 4086808 h 4086808"/>
              <a:gd name="connsiteX3" fmla="*/ 0 w 4086808"/>
              <a:gd name="connsiteY3" fmla="*/ 2043404 h 4086808"/>
              <a:gd name="connsiteX4" fmla="*/ 2043404 w 4086808"/>
              <a:gd name="connsiteY4" fmla="*/ 0 h 408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6808" h="4086808">
                <a:moveTo>
                  <a:pt x="2043404" y="0"/>
                </a:moveTo>
                <a:cubicBezTo>
                  <a:pt x="3171945" y="0"/>
                  <a:pt x="4086808" y="914863"/>
                  <a:pt x="4086808" y="2043404"/>
                </a:cubicBezTo>
                <a:cubicBezTo>
                  <a:pt x="4086808" y="3171945"/>
                  <a:pt x="3171945" y="4086808"/>
                  <a:pt x="2043404" y="4086808"/>
                </a:cubicBezTo>
                <a:cubicBezTo>
                  <a:pt x="914863" y="4086808"/>
                  <a:pt x="0" y="3171945"/>
                  <a:pt x="0" y="2043404"/>
                </a:cubicBezTo>
                <a:cubicBezTo>
                  <a:pt x="0" y="914863"/>
                  <a:pt x="914863" y="0"/>
                  <a:pt x="2043404" y="0"/>
                </a:cubicBezTo>
                <a:close/>
              </a:path>
            </a:pathLst>
          </a:custGeom>
          <a:effectLst/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371612" y="1583474"/>
            <a:ext cx="1292662" cy="3487462"/>
          </a:xfrm>
        </p:spPr>
        <p:txBody>
          <a:bodyPr vert="eaVert">
            <a:normAutofit/>
          </a:bodyPr>
          <a:lstStyle>
            <a:lvl1pPr algn="ctr">
              <a:defRPr sz="60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249EE-058C-4683-B72F-E983EB4B1B47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4BB8C-9527-4AD5-817B-ADF2A6F36A6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5222">
            <a:off x="3887438" y="1327306"/>
            <a:ext cx="1066800" cy="1333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829" y="4311612"/>
            <a:ext cx="543628" cy="5662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249EE-058C-4683-B72F-E983EB4B1B47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4BB8C-9527-4AD5-817B-ADF2A6F36A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65200" cy="1600200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4572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2018/9/6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119360" y="365125"/>
            <a:ext cx="1234440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913892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249EE-058C-4683-B72F-E983EB4B1B47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4BB8C-9527-4AD5-817B-ADF2A6F36A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alphaModFix amt="83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lnSpc>
                <a:spcPct val="120000"/>
              </a:lnSpc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3C5249EE-058C-4683-B72F-E983EB4B1B47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lnSpc>
                <a:spcPct val="120000"/>
              </a:lnSpc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64BB8C-9527-4AD5-817B-ADF2A6F36A6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8.png"/><Relationship Id="rId2" Type="http://schemas.openxmlformats.org/officeDocument/2006/relationships/tags" Target="../tags/tag4.xml"/><Relationship Id="rId1" Type="http://schemas.openxmlformats.org/officeDocument/2006/relationships/themeOverride" Target="../theme/themeOverride1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8.xml"/><Relationship Id="rId7" Type="http://schemas.openxmlformats.org/officeDocument/2006/relationships/hyperlink" Target="../Desktop/&#21548;&#35828;&#22312;&#32447;&#23398;&#20064;&#24179;&#21488;/&#21548;&#21147;&#22312;&#32447;&#23398;&#20064;&#24179;&#21488;&#25552;&#20132;&#26448;&#26009;/&#8220;&#21548;&#35828;&#8221;&#22312;&#32447;&#23398;&#20064;&#24179;&#21488;&#31995;&#32479;&#35774;&#35745;&#25991;&#26723;&#8212;&#8212;&#27754;&#21894;.docx" TargetMode="Externa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hyperlink" Target="../Desktop/&#21548;&#35828;&#22312;&#32447;&#23398;&#20064;&#24179;&#21488;/&#21548;&#21147;&#22312;&#32447;&#23398;&#20064;&#24179;&#21488;&#25552;&#20132;&#26448;&#26009;/&#8220;&#21548;&#35828;&#22312;&#32447;&#23398;&#20064;&#24179;&#21488;&#8221;&#25509;&#21475;&#25991;&#26723;&#36845;&#20195;&#8212;&#8212;&#27754;&#21894;/&#21548;&#35828;&#22312;&#32447;&#23398;&#20064;&#24179;&#21488;&#8212;&#8212;V2.2Admin&#25509;&#21475;&#20449;&#24687;.pdf" TargetMode="External"/><Relationship Id="rId5" Type="http://schemas.openxmlformats.org/officeDocument/2006/relationships/hyperlink" Target="../Desktop/&#21548;&#35828;&#22312;&#32447;&#23398;&#20064;&#24179;&#21488;/&#21548;&#21147;&#22312;&#32447;&#23398;&#20064;&#24179;&#21488;&#25552;&#20132;&#26448;&#26009;/&#8220;&#21548;&#35828;&#22312;&#32447;&#23398;&#20064;&#24179;&#21488;&#8221;&#25509;&#21475;&#25991;&#26723;&#36845;&#20195;&#8212;&#8212;&#27754;&#21894;/&#21548;&#35828;&#22312;&#32447;&#23398;&#20064;&#24179;&#21488;&#8212;&#8212;V2.2User&#25509;&#21475;&#20449;&#24687;.pdf" TargetMode="External"/><Relationship Id="rId10" Type="http://schemas.openxmlformats.org/officeDocument/2006/relationships/image" Target="../media/image19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hemeOverride" Target="../theme/themeOverride8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4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2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5.pn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8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31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35.png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39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tags" Target="../tags/tag18.xml"/><Relationship Id="rId18" Type="http://schemas.openxmlformats.org/officeDocument/2006/relationships/tags" Target="../tags/tag23.xml"/><Relationship Id="rId3" Type="http://schemas.openxmlformats.org/officeDocument/2006/relationships/tags" Target="../tags/tag8.xml"/><Relationship Id="rId21" Type="http://schemas.openxmlformats.org/officeDocument/2006/relationships/slideLayout" Target="../slideLayouts/slideLayout7.xml"/><Relationship Id="rId7" Type="http://schemas.openxmlformats.org/officeDocument/2006/relationships/tags" Target="../tags/tag12.xml"/><Relationship Id="rId12" Type="http://schemas.openxmlformats.org/officeDocument/2006/relationships/tags" Target="../tags/tag17.xml"/><Relationship Id="rId17" Type="http://schemas.openxmlformats.org/officeDocument/2006/relationships/tags" Target="../tags/tag22.xml"/><Relationship Id="rId25" Type="http://schemas.openxmlformats.org/officeDocument/2006/relationships/image" Target="../media/image11.jpeg"/><Relationship Id="rId2" Type="http://schemas.openxmlformats.org/officeDocument/2006/relationships/tags" Target="../tags/tag7.xml"/><Relationship Id="rId16" Type="http://schemas.openxmlformats.org/officeDocument/2006/relationships/tags" Target="../tags/tag21.xml"/><Relationship Id="rId20" Type="http://schemas.openxmlformats.org/officeDocument/2006/relationships/tags" Target="../tags/tag25.xml"/><Relationship Id="rId1" Type="http://schemas.openxmlformats.org/officeDocument/2006/relationships/themeOverride" Target="../theme/themeOverride2.xml"/><Relationship Id="rId6" Type="http://schemas.openxmlformats.org/officeDocument/2006/relationships/tags" Target="../tags/tag11.xml"/><Relationship Id="rId11" Type="http://schemas.openxmlformats.org/officeDocument/2006/relationships/tags" Target="../tags/tag16.xml"/><Relationship Id="rId24" Type="http://schemas.openxmlformats.org/officeDocument/2006/relationships/image" Target="../media/image10.png"/><Relationship Id="rId5" Type="http://schemas.openxmlformats.org/officeDocument/2006/relationships/tags" Target="../tags/tag10.xml"/><Relationship Id="rId15" Type="http://schemas.openxmlformats.org/officeDocument/2006/relationships/tags" Target="../tags/tag20.xml"/><Relationship Id="rId23" Type="http://schemas.openxmlformats.org/officeDocument/2006/relationships/image" Target="../media/image9.jpeg"/><Relationship Id="rId10" Type="http://schemas.openxmlformats.org/officeDocument/2006/relationships/tags" Target="../tags/tag15.xml"/><Relationship Id="rId19" Type="http://schemas.openxmlformats.org/officeDocument/2006/relationships/tags" Target="../tags/tag24.xml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tags" Target="../tags/tag19.xml"/><Relationship Id="rId2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5.jpeg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8.jpeg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63.jpeg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image" Target="../media/image65.jpeg"/><Relationship Id="rId5" Type="http://schemas.openxmlformats.org/officeDocument/2006/relationships/image" Target="../media/image63.jpe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hemeOverride" Target="../theme/themeOverride3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2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70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73.png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76.png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79.png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5" Type="http://schemas.openxmlformats.org/officeDocument/2006/relationships/image" Target="../media/image80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97.xml"/><Relationship Id="rId7" Type="http://schemas.openxmlformats.org/officeDocument/2006/relationships/notesSlide" Target="../notesSlides/notesSlide35.xml"/><Relationship Id="rId2" Type="http://schemas.openxmlformats.org/officeDocument/2006/relationships/tags" Target="../tags/tag96.xml"/><Relationship Id="rId1" Type="http://schemas.openxmlformats.org/officeDocument/2006/relationships/themeOverride" Target="../theme/themeOverride9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99.xml"/><Relationship Id="rId4" Type="http://schemas.openxmlformats.org/officeDocument/2006/relationships/tags" Target="../tags/tag9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hemeOverride" Target="../theme/themeOverride4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hemeOverride" Target="../theme/themeOverride5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12.jpeg"/><Relationship Id="rId5" Type="http://schemas.openxmlformats.org/officeDocument/2006/relationships/hyperlink" Target="https://github.com/SLLearningTeam/SLLearning/graphs/contributors" TargetMode="Externa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hemeOverride" Target="../theme/themeOverride6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3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3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hyperlink" Target="https://modao.cc/app/j0YLbl3u8avfCxeF0jigBlGSykNDeXj" TargetMode="External"/><Relationship Id="rId11" Type="http://schemas.openxmlformats.org/officeDocument/2006/relationships/hyperlink" Target="../Desktop/&#21548;&#35828;&#22312;&#32447;&#23398;&#20064;&#24179;&#21488;/&#21548;&#21147;&#22312;&#32447;&#23398;&#20064;&#24179;&#21488;&#25552;&#20132;&#26448;&#26009;/&#8220;&#21548;&#35828;&#22312;&#32447;&#23398;&#20064;&#24179;&#21488;&#8221;&#39033;&#30446;&#38656;&#27714;&#25991;&#26723;&#8212;&#8212;&#27754;&#21894;.doc" TargetMode="External"/><Relationship Id="rId5" Type="http://schemas.openxmlformats.org/officeDocument/2006/relationships/hyperlink" Target="https://modao.cc/app/TUw1jYepfP96TkWBK8p9gygX0gpiPul" TargetMode="External"/><Relationship Id="rId10" Type="http://schemas.openxmlformats.org/officeDocument/2006/relationships/image" Target="../media/image16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hemeOverride" Target="../theme/themeOverride7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4735642" y="1259840"/>
            <a:ext cx="826770" cy="35941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听说</a:t>
            </a: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4238950" y="2788920"/>
            <a:ext cx="469265" cy="2623185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/>
              <a:t>在线学习平台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710545" y="3355975"/>
            <a:ext cx="675005" cy="29959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/>
              <a:t>小组成员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960610" y="2788920"/>
            <a:ext cx="283845" cy="3291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汪喆</a:t>
            </a:r>
          </a:p>
          <a:p>
            <a:endParaRPr lang="zh-CN" altLang="en-US" sz="2400"/>
          </a:p>
          <a:p>
            <a:r>
              <a:rPr lang="zh-CN" altLang="en-US" sz="2000"/>
              <a:t>车俊林</a:t>
            </a:r>
          </a:p>
          <a:p>
            <a:endParaRPr lang="zh-CN" altLang="en-US" sz="2400"/>
          </a:p>
          <a:p>
            <a:r>
              <a:rPr lang="zh-CN" altLang="en-US" sz="2000"/>
              <a:t>辛俊桥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095105" y="3460115"/>
            <a:ext cx="490220" cy="29832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/>
              <a:t>陈丽桦   尚冰冰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52ADD8D-2F26-534A-9ABA-088FFA42E3F9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28502" y="2415540"/>
            <a:ext cx="1638300" cy="16383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/>
    </mc:Choice>
    <mc:Fallback xmlns="">
      <p:transition spd="slow" advClick="0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36568" y="838379"/>
            <a:ext cx="10568244" cy="4866386"/>
          </a:xfrm>
        </p:spPr>
        <p:txBody>
          <a:bodyPr>
            <a:normAutofit/>
          </a:bodyPr>
          <a:lstStyle/>
          <a:p>
            <a:r>
              <a:rPr lang="zh-CN" altLang="en-US" sz="4900" dirty="0">
                <a:solidFill>
                  <a:schemeClr val="tx1"/>
                </a:solidFill>
              </a:rPr>
              <a:t>四</a:t>
            </a:r>
            <a:r>
              <a:rPr lang="en-US" altLang="zh-CN" sz="4900" dirty="0">
                <a:solidFill>
                  <a:schemeClr val="tx1"/>
                </a:solidFill>
              </a:rPr>
              <a:t>.</a:t>
            </a:r>
            <a:r>
              <a:rPr lang="zh-CN" altLang="en-US" sz="4900" dirty="0">
                <a:solidFill>
                  <a:schemeClr val="tx1"/>
                </a:solidFill>
              </a:rPr>
              <a:t>系统设计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sz="2700" dirty="0">
                <a:solidFill>
                  <a:schemeClr val="tx1"/>
                </a:solidFill>
              </a:rPr>
              <a:t>1.</a:t>
            </a:r>
            <a:r>
              <a:rPr lang="zh-CN" altLang="en-US" sz="2700" dirty="0">
                <a:solidFill>
                  <a:schemeClr val="tx1"/>
                </a:solidFill>
              </a:rPr>
              <a:t>数据库设计（</a:t>
            </a:r>
            <a:r>
              <a:rPr lang="en-US" altLang="zh-CN" sz="2700" dirty="0">
                <a:solidFill>
                  <a:schemeClr val="tx1"/>
                </a:solidFill>
              </a:rPr>
              <a:t>18</a:t>
            </a:r>
            <a:r>
              <a:rPr lang="zh-CN" altLang="en-US" sz="2700" dirty="0">
                <a:solidFill>
                  <a:schemeClr val="tx1"/>
                </a:solidFill>
              </a:rPr>
              <a:t>张表）</a:t>
            </a:r>
            <a:br>
              <a:rPr lang="en-US" altLang="zh-CN" sz="2700" dirty="0">
                <a:solidFill>
                  <a:schemeClr val="tx1"/>
                </a:solidFill>
              </a:rPr>
            </a:br>
            <a:r>
              <a:rPr lang="en-US" altLang="zh-CN" sz="2700" dirty="0">
                <a:solidFill>
                  <a:schemeClr val="tx1"/>
                </a:solidFill>
              </a:rPr>
              <a:t>2.</a:t>
            </a:r>
            <a:r>
              <a:rPr lang="zh-CN" altLang="en-US" sz="2700" dirty="0">
                <a:solidFill>
                  <a:schemeClr val="tx1"/>
                </a:solidFill>
              </a:rPr>
              <a:t>顺序图（</a:t>
            </a:r>
            <a:r>
              <a:rPr lang="en-US" altLang="zh-CN" sz="2700" dirty="0">
                <a:solidFill>
                  <a:schemeClr val="tx1"/>
                </a:solidFill>
              </a:rPr>
              <a:t>43</a:t>
            </a:r>
            <a:r>
              <a:rPr lang="zh-CN" altLang="en-US" sz="2700" dirty="0">
                <a:solidFill>
                  <a:schemeClr val="tx1"/>
                </a:solidFill>
              </a:rPr>
              <a:t>个顺序图）</a:t>
            </a:r>
            <a:br>
              <a:rPr lang="en-US" altLang="zh-CN" sz="2700" dirty="0">
                <a:solidFill>
                  <a:schemeClr val="tx1"/>
                </a:solidFill>
              </a:rPr>
            </a:br>
            <a:r>
              <a:rPr lang="en-US" altLang="zh-CN" sz="2700" dirty="0">
                <a:solidFill>
                  <a:schemeClr val="tx1"/>
                </a:solidFill>
              </a:rPr>
              <a:t>3.</a:t>
            </a:r>
            <a:r>
              <a:rPr lang="zh-CN" altLang="en-US" sz="2700" dirty="0">
                <a:solidFill>
                  <a:schemeClr val="tx1"/>
                </a:solidFill>
              </a:rPr>
              <a:t>领域模型（</a:t>
            </a:r>
            <a:r>
              <a:rPr lang="en-US" altLang="zh-CN" sz="2700" dirty="0">
                <a:solidFill>
                  <a:schemeClr val="tx1"/>
                </a:solidFill>
              </a:rPr>
              <a:t>18</a:t>
            </a:r>
            <a:r>
              <a:rPr lang="zh-CN" altLang="en-US" sz="2700" dirty="0">
                <a:solidFill>
                  <a:schemeClr val="tx1"/>
                </a:solidFill>
              </a:rPr>
              <a:t>份模型）</a:t>
            </a:r>
            <a:br>
              <a:rPr lang="en-US" altLang="zh-CN" sz="2700" dirty="0">
                <a:solidFill>
                  <a:schemeClr val="tx1"/>
                </a:solidFill>
              </a:rPr>
            </a:br>
            <a:r>
              <a:rPr lang="en-US" altLang="zh-CN" sz="2700" dirty="0">
                <a:solidFill>
                  <a:schemeClr val="tx1"/>
                </a:solidFill>
              </a:rPr>
              <a:t>4.</a:t>
            </a:r>
            <a:r>
              <a:rPr lang="zh-CN" altLang="en-US" sz="2700" dirty="0">
                <a:solidFill>
                  <a:schemeClr val="tx1"/>
                </a:solidFill>
              </a:rPr>
              <a:t>包图</a:t>
            </a:r>
            <a:br>
              <a:rPr lang="en-US" altLang="zh-CN" sz="2700" dirty="0">
                <a:solidFill>
                  <a:schemeClr val="tx1"/>
                </a:solidFill>
              </a:rPr>
            </a:br>
            <a:r>
              <a:rPr lang="en-US" altLang="zh-CN" sz="2700" dirty="0">
                <a:solidFill>
                  <a:schemeClr val="tx1"/>
                </a:solidFill>
              </a:rPr>
              <a:t>5.</a:t>
            </a:r>
            <a:r>
              <a:rPr lang="zh-CN" altLang="en-US" sz="2700" dirty="0">
                <a:solidFill>
                  <a:schemeClr val="tx1"/>
                </a:solidFill>
              </a:rPr>
              <a:t>架构图</a:t>
            </a:r>
            <a:br>
              <a:rPr lang="en-US" altLang="zh-CN" sz="2700" dirty="0">
                <a:solidFill>
                  <a:schemeClr val="tx1"/>
                </a:solidFill>
              </a:rPr>
            </a:br>
            <a:r>
              <a:rPr lang="en-US" altLang="zh-CN" sz="2700" dirty="0">
                <a:solidFill>
                  <a:schemeClr val="tx1"/>
                </a:solidFill>
              </a:rPr>
              <a:t>6.</a:t>
            </a:r>
            <a:r>
              <a:rPr lang="zh-CN" altLang="en-US" sz="2700" dirty="0">
                <a:solidFill>
                  <a:schemeClr val="tx1"/>
                </a:solidFill>
              </a:rPr>
              <a:t>接口设计（</a:t>
            </a:r>
            <a:r>
              <a:rPr lang="en-US" altLang="zh-CN" sz="2700" dirty="0">
                <a:solidFill>
                  <a:schemeClr val="tx1"/>
                </a:solidFill>
              </a:rPr>
              <a:t>156</a:t>
            </a:r>
            <a:r>
              <a:rPr lang="zh-CN" altLang="en-US" sz="2700" dirty="0">
                <a:solidFill>
                  <a:schemeClr val="tx1"/>
                </a:solidFill>
              </a:rPr>
              <a:t>个接口）</a:t>
            </a:r>
            <a:br>
              <a:rPr lang="en-US" altLang="zh-CN" sz="2700" dirty="0">
                <a:solidFill>
                  <a:schemeClr val="tx1"/>
                </a:solidFill>
              </a:rPr>
            </a:br>
            <a:r>
              <a:rPr lang="zh-CN" altLang="en-US" sz="2700" dirty="0">
                <a:solidFill>
                  <a:schemeClr val="tx1"/>
                </a:solidFill>
              </a:rPr>
              <a:t>接口文档请参见</a:t>
            </a:r>
            <a:r>
              <a:rPr lang="zh-CN" altLang="en-US" sz="2700" dirty="0">
                <a:solidFill>
                  <a:schemeClr val="tx1"/>
                </a:solidFill>
                <a:hlinkClick r:id="rId5"/>
              </a:rPr>
              <a:t>接口文档</a:t>
            </a:r>
            <a:r>
              <a:rPr lang="en-US" altLang="zh-CN" sz="2700" dirty="0">
                <a:solidFill>
                  <a:schemeClr val="tx1"/>
                </a:solidFill>
                <a:hlinkClick r:id="rId5"/>
              </a:rPr>
              <a:t>User</a:t>
            </a:r>
            <a:r>
              <a:rPr lang="zh-CN" altLang="en-US" sz="2700" dirty="0">
                <a:solidFill>
                  <a:schemeClr val="tx1"/>
                </a:solidFill>
              </a:rPr>
              <a:t>与</a:t>
            </a:r>
            <a:r>
              <a:rPr lang="zh-CN" altLang="en-US" sz="2700" dirty="0">
                <a:solidFill>
                  <a:schemeClr val="tx1"/>
                </a:solidFill>
                <a:hlinkClick r:id="rId6"/>
              </a:rPr>
              <a:t>接口文档</a:t>
            </a:r>
            <a:r>
              <a:rPr lang="en-US" altLang="zh-CN" sz="2700" dirty="0">
                <a:solidFill>
                  <a:schemeClr val="tx1"/>
                </a:solidFill>
                <a:hlinkClick r:id="rId6"/>
              </a:rPr>
              <a:t>Admin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8610276" y="968111"/>
            <a:ext cx="27446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12700">
                  <a:solidFill>
                    <a:schemeClr val="accent5"/>
                  </a:solidFill>
                  <a:prstDash val="solid"/>
                </a:ln>
                <a:effectLst/>
              </a:rPr>
              <a:t>详见 </a:t>
            </a:r>
            <a:r>
              <a:rPr lang="zh-CN" altLang="en-US" sz="2400" b="1" cap="none" spc="0" dirty="0">
                <a:ln w="12700">
                  <a:solidFill>
                    <a:schemeClr val="accent5"/>
                  </a:solidFill>
                  <a:prstDash val="solid"/>
                </a:ln>
                <a:effectLst/>
                <a:hlinkClick r:id="rId7"/>
              </a:rPr>
              <a:t>系统设计文档</a:t>
            </a:r>
            <a:endParaRPr lang="zh-CN" altLang="en-US" sz="2400" b="1" cap="none" spc="0" dirty="0">
              <a:ln w="12700">
                <a:solidFill>
                  <a:schemeClr val="accent5"/>
                </a:solidFill>
                <a:prstDash val="solid"/>
              </a:ln>
              <a:effectLst/>
            </a:endParaRPr>
          </a:p>
        </p:txBody>
      </p:sp>
      <p:pic>
        <p:nvPicPr>
          <p:cNvPr id="14" name="图片 13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878" y="1429776"/>
            <a:ext cx="3281244" cy="3178853"/>
          </a:xfrm>
          <a:prstGeom prst="rect">
            <a:avLst/>
          </a:prstGeom>
        </p:spPr>
      </p:pic>
      <p:pic>
        <p:nvPicPr>
          <p:cNvPr id="15" name="图片 14"/>
          <p:cNvPicPr/>
          <p:nvPr/>
        </p:nvPicPr>
        <p:blipFill>
          <a:blip r:embed="rId9"/>
          <a:stretch>
            <a:fillRect/>
          </a:stretch>
        </p:blipFill>
        <p:spPr>
          <a:xfrm>
            <a:off x="8294217" y="1574232"/>
            <a:ext cx="3376778" cy="1697340"/>
          </a:xfrm>
          <a:prstGeom prst="rect">
            <a:avLst/>
          </a:prstGeom>
        </p:spPr>
      </p:pic>
      <p:pic>
        <p:nvPicPr>
          <p:cNvPr id="16" name="图片 15"/>
          <p:cNvPicPr/>
          <p:nvPr/>
        </p:nvPicPr>
        <p:blipFill>
          <a:blip r:embed="rId10"/>
          <a:stretch>
            <a:fillRect/>
          </a:stretch>
        </p:blipFill>
        <p:spPr>
          <a:xfrm>
            <a:off x="8294217" y="3502106"/>
            <a:ext cx="3376778" cy="16350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64581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系统演示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>
            <a:normAutofit fontScale="97500"/>
          </a:bodyPr>
          <a:lstStyle/>
          <a:p>
            <a:r>
              <a:rPr lang="zh-CN" altLang="en-US"/>
              <a:t>伍</a:t>
            </a:r>
          </a:p>
        </p:txBody>
      </p:sp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41033" y="278820"/>
            <a:ext cx="10568244" cy="6094683"/>
          </a:xfrm>
        </p:spPr>
        <p:txBody>
          <a:bodyPr>
            <a:normAutofit/>
          </a:bodyPr>
          <a:lstStyle/>
          <a:p>
            <a:r>
              <a:rPr lang="zh-CN" altLang="en-US" sz="4900">
                <a:solidFill>
                  <a:schemeClr val="tx1"/>
                </a:solidFill>
              </a:rPr>
              <a:t>五</a:t>
            </a:r>
            <a:r>
              <a:rPr lang="en-US" altLang="zh-CN" sz="4900">
                <a:solidFill>
                  <a:schemeClr val="tx1"/>
                </a:solidFill>
              </a:rPr>
              <a:t>.</a:t>
            </a:r>
            <a:r>
              <a:rPr lang="zh-CN" altLang="en-US" sz="4900">
                <a:solidFill>
                  <a:schemeClr val="tx1"/>
                </a:solidFill>
              </a:rPr>
              <a:t>系统演示</a:t>
            </a:r>
            <a:r>
              <a:rPr lang="en-US" altLang="zh-CN" sz="4900">
                <a:solidFill>
                  <a:schemeClr val="tx1"/>
                </a:solidFill>
              </a:rPr>
              <a:t>——</a:t>
            </a:r>
            <a:r>
              <a:rPr lang="zh-CN" altLang="en-US" sz="4900">
                <a:solidFill>
                  <a:schemeClr val="tx1"/>
                </a:solidFill>
              </a:rPr>
              <a:t>管理端</a:t>
            </a:r>
            <a:br>
              <a:rPr lang="en-US" altLang="zh-CN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33" y="1566045"/>
            <a:ext cx="2161224" cy="19073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3797" y="1566045"/>
            <a:ext cx="3343701" cy="18443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9038" y="1566045"/>
            <a:ext cx="3881665" cy="19073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1704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41033" y="278820"/>
            <a:ext cx="10568244" cy="6094683"/>
          </a:xfrm>
        </p:spPr>
        <p:txBody>
          <a:bodyPr>
            <a:normAutofit/>
          </a:bodyPr>
          <a:lstStyle/>
          <a:p>
            <a:r>
              <a:rPr lang="zh-CN" altLang="en-US" sz="4900">
                <a:solidFill>
                  <a:schemeClr val="tx1"/>
                </a:solidFill>
              </a:rPr>
              <a:t>五</a:t>
            </a:r>
            <a:r>
              <a:rPr lang="en-US" altLang="zh-CN" sz="4900">
                <a:solidFill>
                  <a:schemeClr val="tx1"/>
                </a:solidFill>
              </a:rPr>
              <a:t>.</a:t>
            </a:r>
            <a:r>
              <a:rPr lang="zh-CN" altLang="en-US" sz="4900">
                <a:solidFill>
                  <a:schemeClr val="tx1"/>
                </a:solidFill>
              </a:rPr>
              <a:t>系统演示</a:t>
            </a:r>
            <a:r>
              <a:rPr lang="en-US" altLang="zh-CN" sz="4900">
                <a:solidFill>
                  <a:schemeClr val="tx1"/>
                </a:solidFill>
              </a:rPr>
              <a:t>——</a:t>
            </a:r>
            <a:r>
              <a:rPr lang="zh-CN" altLang="en-US" sz="4900">
                <a:solidFill>
                  <a:schemeClr val="tx1"/>
                </a:solidFill>
              </a:rPr>
              <a:t>管理端</a:t>
            </a:r>
            <a:br>
              <a:rPr lang="en-US" altLang="zh-CN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7365" y="2078990"/>
            <a:ext cx="3405505" cy="2298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170" y="2176780"/>
            <a:ext cx="2806065" cy="22993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3960" y="2043430"/>
            <a:ext cx="3988435" cy="23342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1634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41033" y="278820"/>
            <a:ext cx="10568244" cy="6094683"/>
          </a:xfrm>
        </p:spPr>
        <p:txBody>
          <a:bodyPr>
            <a:normAutofit/>
          </a:bodyPr>
          <a:lstStyle/>
          <a:p>
            <a:r>
              <a:rPr lang="zh-CN" altLang="en-US" sz="4900">
                <a:solidFill>
                  <a:schemeClr val="tx1"/>
                </a:solidFill>
              </a:rPr>
              <a:t>五</a:t>
            </a:r>
            <a:r>
              <a:rPr lang="en-US" altLang="zh-CN" sz="4900">
                <a:solidFill>
                  <a:schemeClr val="tx1"/>
                </a:solidFill>
              </a:rPr>
              <a:t>.</a:t>
            </a:r>
            <a:r>
              <a:rPr lang="zh-CN" altLang="en-US" sz="4900">
                <a:solidFill>
                  <a:schemeClr val="tx1"/>
                </a:solidFill>
              </a:rPr>
              <a:t>系统演示</a:t>
            </a:r>
            <a:r>
              <a:rPr lang="en-US" altLang="zh-CN" sz="4900">
                <a:solidFill>
                  <a:schemeClr val="tx1"/>
                </a:solidFill>
              </a:rPr>
              <a:t>——</a:t>
            </a:r>
            <a:r>
              <a:rPr lang="zh-CN" altLang="en-US" sz="4900">
                <a:solidFill>
                  <a:schemeClr val="tx1"/>
                </a:solidFill>
              </a:rPr>
              <a:t>管理端</a:t>
            </a:r>
            <a:br>
              <a:rPr lang="en-US" altLang="zh-CN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" y="1299845"/>
            <a:ext cx="5429250" cy="26631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300" y="1239520"/>
            <a:ext cx="4773930" cy="30460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995" y="4436110"/>
            <a:ext cx="5352415" cy="20942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6776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41033" y="278820"/>
            <a:ext cx="10568244" cy="6094683"/>
          </a:xfrm>
        </p:spPr>
        <p:txBody>
          <a:bodyPr>
            <a:normAutofit/>
          </a:bodyPr>
          <a:lstStyle/>
          <a:p>
            <a:r>
              <a:rPr lang="zh-CN" altLang="en-US" sz="4900">
                <a:solidFill>
                  <a:schemeClr val="tx1"/>
                </a:solidFill>
              </a:rPr>
              <a:t>五</a:t>
            </a:r>
            <a:r>
              <a:rPr lang="en-US" altLang="zh-CN" sz="4900">
                <a:solidFill>
                  <a:schemeClr val="tx1"/>
                </a:solidFill>
              </a:rPr>
              <a:t>.</a:t>
            </a:r>
            <a:r>
              <a:rPr lang="zh-CN" altLang="en-US" sz="4900">
                <a:solidFill>
                  <a:schemeClr val="tx1"/>
                </a:solidFill>
              </a:rPr>
              <a:t>系统演示</a:t>
            </a:r>
            <a:r>
              <a:rPr lang="en-US" altLang="zh-CN" sz="4900">
                <a:solidFill>
                  <a:schemeClr val="tx1"/>
                </a:solidFill>
              </a:rPr>
              <a:t>——</a:t>
            </a:r>
            <a:r>
              <a:rPr lang="zh-CN" altLang="en-US" sz="4900">
                <a:solidFill>
                  <a:schemeClr val="tx1"/>
                </a:solidFill>
              </a:rPr>
              <a:t>管理端</a:t>
            </a:r>
            <a:br>
              <a:rPr lang="en-US" altLang="zh-CN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345" y="1478915"/>
            <a:ext cx="5379720" cy="22923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8045" y="1303020"/>
            <a:ext cx="4867275" cy="24682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1070" y="3866515"/>
            <a:ext cx="4941570" cy="26073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345" y="3923665"/>
            <a:ext cx="5379720" cy="27241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57122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41033" y="278820"/>
            <a:ext cx="10568244" cy="6094683"/>
          </a:xfrm>
        </p:spPr>
        <p:txBody>
          <a:bodyPr>
            <a:normAutofit/>
          </a:bodyPr>
          <a:lstStyle/>
          <a:p>
            <a:r>
              <a:rPr lang="zh-CN" altLang="en-US" sz="4900">
                <a:solidFill>
                  <a:schemeClr val="tx1"/>
                </a:solidFill>
              </a:rPr>
              <a:t>五</a:t>
            </a:r>
            <a:r>
              <a:rPr lang="en-US" altLang="zh-CN" sz="4900">
                <a:solidFill>
                  <a:schemeClr val="tx1"/>
                </a:solidFill>
              </a:rPr>
              <a:t>.</a:t>
            </a:r>
            <a:r>
              <a:rPr lang="zh-CN" altLang="en-US" sz="4900">
                <a:solidFill>
                  <a:schemeClr val="tx1"/>
                </a:solidFill>
              </a:rPr>
              <a:t>系统演示</a:t>
            </a:r>
            <a:r>
              <a:rPr lang="en-US" altLang="zh-CN" sz="4900">
                <a:solidFill>
                  <a:schemeClr val="tx1"/>
                </a:solidFill>
              </a:rPr>
              <a:t>——</a:t>
            </a:r>
            <a:r>
              <a:rPr lang="zh-CN" altLang="en-US" sz="4900">
                <a:solidFill>
                  <a:schemeClr val="tx1"/>
                </a:solidFill>
              </a:rPr>
              <a:t>管理端</a:t>
            </a:r>
            <a:br>
              <a:rPr lang="en-US" altLang="zh-CN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1276985"/>
            <a:ext cx="5362575" cy="26784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5955" y="1276985"/>
            <a:ext cx="5845175" cy="23380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" y="4132580"/>
            <a:ext cx="5360670" cy="24409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1520" y="3914140"/>
            <a:ext cx="5404485" cy="28778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64779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41033" y="278820"/>
            <a:ext cx="10568244" cy="6094683"/>
          </a:xfrm>
        </p:spPr>
        <p:txBody>
          <a:bodyPr>
            <a:normAutofit/>
          </a:bodyPr>
          <a:lstStyle/>
          <a:p>
            <a:r>
              <a:rPr lang="zh-CN" altLang="en-US" sz="4900">
                <a:solidFill>
                  <a:schemeClr val="tx1"/>
                </a:solidFill>
              </a:rPr>
              <a:t>五</a:t>
            </a:r>
            <a:r>
              <a:rPr lang="en-US" altLang="zh-CN" sz="4900">
                <a:solidFill>
                  <a:schemeClr val="tx1"/>
                </a:solidFill>
              </a:rPr>
              <a:t>.</a:t>
            </a:r>
            <a:r>
              <a:rPr lang="zh-CN" altLang="en-US" sz="4900">
                <a:solidFill>
                  <a:schemeClr val="tx1"/>
                </a:solidFill>
              </a:rPr>
              <a:t>系统演示</a:t>
            </a:r>
            <a:r>
              <a:rPr lang="en-US" altLang="zh-CN" sz="4900">
                <a:solidFill>
                  <a:schemeClr val="tx1"/>
                </a:solidFill>
              </a:rPr>
              <a:t>——</a:t>
            </a:r>
            <a:r>
              <a:rPr lang="zh-CN" altLang="en-US" sz="4900">
                <a:solidFill>
                  <a:schemeClr val="tx1"/>
                </a:solidFill>
              </a:rPr>
              <a:t>管理端</a:t>
            </a:r>
            <a:br>
              <a:rPr lang="en-US" altLang="zh-CN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770" y="1243330"/>
            <a:ext cx="5209540" cy="25552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8110" y="1379855"/>
            <a:ext cx="5350510" cy="23615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070" y="4090670"/>
            <a:ext cx="5037455" cy="26739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8110" y="3924300"/>
            <a:ext cx="5530850" cy="25742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72664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41033" y="278820"/>
            <a:ext cx="10568244" cy="6094683"/>
          </a:xfrm>
        </p:spPr>
        <p:txBody>
          <a:bodyPr>
            <a:normAutofit/>
          </a:bodyPr>
          <a:lstStyle/>
          <a:p>
            <a:r>
              <a:rPr lang="zh-CN" altLang="en-US" sz="4900">
                <a:solidFill>
                  <a:schemeClr val="tx1"/>
                </a:solidFill>
              </a:rPr>
              <a:t>五</a:t>
            </a:r>
            <a:r>
              <a:rPr lang="en-US" altLang="zh-CN" sz="4900">
                <a:solidFill>
                  <a:schemeClr val="tx1"/>
                </a:solidFill>
              </a:rPr>
              <a:t>.</a:t>
            </a:r>
            <a:r>
              <a:rPr lang="zh-CN" altLang="en-US" sz="4900">
                <a:solidFill>
                  <a:schemeClr val="tx1"/>
                </a:solidFill>
              </a:rPr>
              <a:t>系统演示</a:t>
            </a:r>
            <a:r>
              <a:rPr lang="en-US" altLang="zh-CN" sz="4900">
                <a:solidFill>
                  <a:schemeClr val="tx1"/>
                </a:solidFill>
              </a:rPr>
              <a:t>——</a:t>
            </a:r>
            <a:r>
              <a:rPr lang="zh-CN" altLang="en-US" sz="4900">
                <a:solidFill>
                  <a:schemeClr val="tx1"/>
                </a:solidFill>
              </a:rPr>
              <a:t>管理端</a:t>
            </a:r>
            <a:br>
              <a:rPr lang="en-US" altLang="zh-CN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0" y="1503680"/>
            <a:ext cx="5490210" cy="26003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300" y="1436370"/>
            <a:ext cx="5320665" cy="26676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428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41033" y="278820"/>
            <a:ext cx="10568244" cy="6094683"/>
          </a:xfrm>
        </p:spPr>
        <p:txBody>
          <a:bodyPr>
            <a:normAutofit/>
          </a:bodyPr>
          <a:lstStyle/>
          <a:p>
            <a:r>
              <a:rPr lang="zh-CN" altLang="en-US" sz="4900">
                <a:solidFill>
                  <a:schemeClr val="tx1"/>
                </a:solidFill>
              </a:rPr>
              <a:t>五</a:t>
            </a:r>
            <a:r>
              <a:rPr lang="en-US" altLang="zh-CN" sz="4900">
                <a:solidFill>
                  <a:schemeClr val="tx1"/>
                </a:solidFill>
              </a:rPr>
              <a:t>.</a:t>
            </a:r>
            <a:r>
              <a:rPr lang="zh-CN" altLang="en-US" sz="4900">
                <a:solidFill>
                  <a:schemeClr val="tx1"/>
                </a:solidFill>
              </a:rPr>
              <a:t>系统演示</a:t>
            </a:r>
            <a:r>
              <a:rPr lang="en-US" altLang="zh-CN" sz="4900">
                <a:solidFill>
                  <a:schemeClr val="tx1"/>
                </a:solidFill>
              </a:rPr>
              <a:t>——</a:t>
            </a:r>
            <a:r>
              <a:rPr lang="zh-CN" altLang="en-US" sz="4900">
                <a:solidFill>
                  <a:schemeClr val="tx1"/>
                </a:solidFill>
              </a:rPr>
              <a:t>管理端</a:t>
            </a:r>
            <a:br>
              <a:rPr lang="en-US" altLang="zh-CN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75" y="1805305"/>
            <a:ext cx="5217160" cy="34163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0425" y="1904365"/>
            <a:ext cx="5372100" cy="33845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87400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23"/>
          <a:srcRect/>
          <a:stretch>
            <a:fillRect/>
          </a:stretch>
        </p:blipFill>
        <p:spPr>
          <a:xfrm>
            <a:off x="6172783" y="1866354"/>
            <a:ext cx="625615" cy="786919"/>
          </a:xfrm>
          <a:prstGeom prst="rect">
            <a:avLst/>
          </a:prstGeom>
          <a:effectLst/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23"/>
          <a:srcRect/>
          <a:stretch>
            <a:fillRect/>
          </a:stretch>
        </p:blipFill>
        <p:spPr>
          <a:xfrm>
            <a:off x="7368617" y="1856266"/>
            <a:ext cx="625615" cy="786919"/>
          </a:xfrm>
          <a:prstGeom prst="rect">
            <a:avLst/>
          </a:prstGeom>
          <a:effectLst/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23"/>
          <a:srcRect/>
          <a:stretch>
            <a:fillRect/>
          </a:stretch>
        </p:blipFill>
        <p:spPr>
          <a:xfrm>
            <a:off x="8522948" y="1866354"/>
            <a:ext cx="625615" cy="786919"/>
          </a:xfrm>
          <a:prstGeom prst="rect">
            <a:avLst/>
          </a:prstGeom>
          <a:effectLst/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23"/>
          <a:srcRect/>
          <a:stretch>
            <a:fillRect/>
          </a:stretch>
        </p:blipFill>
        <p:spPr>
          <a:xfrm>
            <a:off x="4986942" y="1866354"/>
            <a:ext cx="625615" cy="786919"/>
          </a:xfrm>
          <a:prstGeom prst="rect">
            <a:avLst/>
          </a:prstGeom>
          <a:effectLst/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24"/>
          <a:srcRect/>
          <a:stretch>
            <a:fillRect/>
          </a:stretch>
        </p:blipFill>
        <p:spPr>
          <a:xfrm rot="3760730">
            <a:off x="186681" y="804327"/>
            <a:ext cx="4032071" cy="3736456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25"/>
          <a:srcRect/>
          <a:stretch>
            <a:fillRect/>
          </a:stretch>
        </p:blipFill>
        <p:spPr>
          <a:xfrm>
            <a:off x="1236984" y="-1"/>
            <a:ext cx="1157878" cy="5966975"/>
          </a:xfrm>
          <a:prstGeom prst="rect">
            <a:avLst/>
          </a:prstGeom>
          <a:effectLst/>
        </p:spPr>
      </p:pic>
      <p:sp>
        <p:nvSpPr>
          <p:cNvPr id="7" name="文本框 6"/>
          <p:cNvSpPr txBox="1"/>
          <p:nvPr>
            <p:custDataLst>
              <p:tags r:id="rId9"/>
            </p:custDataLst>
          </p:nvPr>
        </p:nvSpPr>
        <p:spPr>
          <a:xfrm>
            <a:off x="4972129" y="1884645"/>
            <a:ext cx="663185" cy="705971"/>
          </a:xfrm>
          <a:prstGeom prst="rect">
            <a:avLst/>
          </a:prstGeom>
          <a:noFill/>
        </p:spPr>
        <p:txBody>
          <a:bodyPr vert="horz" wrap="none" rtlCol="0">
            <a:normAutofit fontScale="82500" lnSpcReduction="20000"/>
          </a:bodyPr>
          <a:lstStyle/>
          <a:p>
            <a:pPr algn="ctr"/>
            <a:r>
              <a:rPr lang="zh-CN" altLang="en-US" sz="6000" dirty="0">
                <a:solidFill>
                  <a:schemeClr val="tx2"/>
                </a:solidFill>
                <a:sym typeface="+mn-lt"/>
              </a:rPr>
              <a:t>壹</a:t>
            </a:r>
          </a:p>
        </p:txBody>
      </p:sp>
      <p:sp>
        <p:nvSpPr>
          <p:cNvPr id="10" name="文本框 9"/>
          <p:cNvSpPr txBox="1"/>
          <p:nvPr>
            <p:custDataLst>
              <p:tags r:id="rId10"/>
            </p:custDataLst>
          </p:nvPr>
        </p:nvSpPr>
        <p:spPr>
          <a:xfrm>
            <a:off x="6173784" y="1884645"/>
            <a:ext cx="663185" cy="705971"/>
          </a:xfrm>
          <a:prstGeom prst="rect">
            <a:avLst/>
          </a:prstGeom>
          <a:noFill/>
        </p:spPr>
        <p:txBody>
          <a:bodyPr vert="horz" wrap="none" rtlCol="0">
            <a:normAutofit fontScale="82500" lnSpcReduction="20000"/>
          </a:bodyPr>
          <a:lstStyle/>
          <a:p>
            <a:pPr algn="ctr"/>
            <a:r>
              <a:rPr lang="zh-CN" altLang="en-US" sz="6000" dirty="0">
                <a:solidFill>
                  <a:schemeClr val="tx2"/>
                </a:solidFill>
                <a:sym typeface="+mn-lt"/>
              </a:rPr>
              <a:t>贰</a:t>
            </a:r>
          </a:p>
        </p:txBody>
      </p:sp>
      <p:sp>
        <p:nvSpPr>
          <p:cNvPr id="13" name="文本框 12"/>
          <p:cNvSpPr txBox="1"/>
          <p:nvPr>
            <p:custDataLst>
              <p:tags r:id="rId11"/>
            </p:custDataLst>
          </p:nvPr>
        </p:nvSpPr>
        <p:spPr>
          <a:xfrm>
            <a:off x="7357912" y="1894733"/>
            <a:ext cx="663185" cy="705971"/>
          </a:xfrm>
          <a:prstGeom prst="rect">
            <a:avLst/>
          </a:prstGeom>
          <a:noFill/>
        </p:spPr>
        <p:txBody>
          <a:bodyPr vert="horz" wrap="none" rtlCol="0">
            <a:normAutofit fontScale="82500" lnSpcReduction="20000"/>
          </a:bodyPr>
          <a:lstStyle/>
          <a:p>
            <a:pPr algn="ctr"/>
            <a:r>
              <a:rPr lang="zh-CN" altLang="en-US" sz="6000" dirty="0">
                <a:solidFill>
                  <a:schemeClr val="tx2"/>
                </a:solidFill>
                <a:sym typeface="+mn-lt"/>
              </a:rPr>
              <a:t>叁</a:t>
            </a:r>
          </a:p>
        </p:txBody>
      </p:sp>
      <p:sp>
        <p:nvSpPr>
          <p:cNvPr id="16" name="文本框 15"/>
          <p:cNvSpPr txBox="1"/>
          <p:nvPr>
            <p:custDataLst>
              <p:tags r:id="rId12"/>
            </p:custDataLst>
          </p:nvPr>
        </p:nvSpPr>
        <p:spPr>
          <a:xfrm>
            <a:off x="8518390" y="1884644"/>
            <a:ext cx="663185" cy="705971"/>
          </a:xfrm>
          <a:prstGeom prst="rect">
            <a:avLst/>
          </a:prstGeom>
          <a:noFill/>
        </p:spPr>
        <p:txBody>
          <a:bodyPr vert="horz" wrap="none" rtlCol="0">
            <a:normAutofit fontScale="82500" lnSpcReduction="20000"/>
          </a:bodyPr>
          <a:lstStyle/>
          <a:p>
            <a:pPr algn="ctr"/>
            <a:r>
              <a:rPr lang="zh-CN" altLang="en-US" sz="6000" dirty="0">
                <a:solidFill>
                  <a:schemeClr val="tx2"/>
                </a:solidFill>
                <a:sym typeface="+mn-lt"/>
              </a:rPr>
              <a:t>肆</a:t>
            </a:r>
          </a:p>
        </p:txBody>
      </p:sp>
      <p:sp>
        <p:nvSpPr>
          <p:cNvPr id="17" name="文本框 16"/>
          <p:cNvSpPr txBox="1"/>
          <p:nvPr>
            <p:custDataLst>
              <p:tags r:id="rId13"/>
            </p:custDataLst>
          </p:nvPr>
        </p:nvSpPr>
        <p:spPr>
          <a:xfrm>
            <a:off x="5106502" y="2786411"/>
            <a:ext cx="427861" cy="1811279"/>
          </a:xfrm>
          <a:prstGeom prst="rect">
            <a:avLst/>
          </a:prstGeom>
          <a:noFill/>
        </p:spPr>
        <p:txBody>
          <a:bodyPr vert="eaVert" wrap="none" rtlCol="0">
            <a:normAutofit fontScale="65000" lnSpcReduction="20000"/>
          </a:bodyPr>
          <a:lstStyle/>
          <a:p>
            <a:pPr algn="ctr"/>
            <a:r>
              <a:rPr lang="zh-CN" altLang="en-US" sz="2800" dirty="0">
                <a:solidFill>
                  <a:schemeClr val="tx2"/>
                </a:solidFill>
                <a:sym typeface="+mn-lt"/>
              </a:rPr>
              <a:t>项目简介</a:t>
            </a:r>
          </a:p>
        </p:txBody>
      </p:sp>
      <p:sp>
        <p:nvSpPr>
          <p:cNvPr id="18" name="文本框 17"/>
          <p:cNvSpPr txBox="1"/>
          <p:nvPr>
            <p:custDataLst>
              <p:tags r:id="rId14"/>
            </p:custDataLst>
          </p:nvPr>
        </p:nvSpPr>
        <p:spPr>
          <a:xfrm>
            <a:off x="6291139" y="2786411"/>
            <a:ext cx="427861" cy="1811279"/>
          </a:xfrm>
          <a:prstGeom prst="rect">
            <a:avLst/>
          </a:prstGeom>
          <a:noFill/>
        </p:spPr>
        <p:txBody>
          <a:bodyPr vert="eaVert" wrap="none" rtlCol="0">
            <a:normAutofit fontScale="65000" lnSpcReduction="20000"/>
          </a:bodyPr>
          <a:lstStyle/>
          <a:p>
            <a:pPr algn="ctr"/>
            <a:r>
              <a:rPr lang="zh-CN" altLang="en-US" sz="2800" dirty="0">
                <a:solidFill>
                  <a:schemeClr val="tx2"/>
                </a:solidFill>
                <a:sym typeface="+mn-lt"/>
              </a:rPr>
              <a:t>小组分工</a:t>
            </a:r>
          </a:p>
        </p:txBody>
      </p:sp>
      <p:sp>
        <p:nvSpPr>
          <p:cNvPr id="19" name="文本框 18"/>
          <p:cNvSpPr txBox="1"/>
          <p:nvPr>
            <p:custDataLst>
              <p:tags r:id="rId15"/>
            </p:custDataLst>
          </p:nvPr>
        </p:nvSpPr>
        <p:spPr>
          <a:xfrm>
            <a:off x="7465509" y="2786411"/>
            <a:ext cx="427861" cy="1811279"/>
          </a:xfrm>
          <a:prstGeom prst="rect">
            <a:avLst/>
          </a:prstGeom>
          <a:noFill/>
        </p:spPr>
        <p:txBody>
          <a:bodyPr vert="eaVert" wrap="none" rtlCol="0">
            <a:normAutofit fontScale="65000" lnSpcReduction="20000"/>
          </a:bodyPr>
          <a:lstStyle/>
          <a:p>
            <a:pPr algn="ctr"/>
            <a:r>
              <a:rPr lang="zh-CN" altLang="en-US" sz="2800" dirty="0">
                <a:solidFill>
                  <a:schemeClr val="tx2"/>
                </a:solidFill>
                <a:sym typeface="+mn-lt"/>
              </a:rPr>
              <a:t>需求分析</a:t>
            </a:r>
          </a:p>
        </p:txBody>
      </p:sp>
      <p:sp>
        <p:nvSpPr>
          <p:cNvPr id="20" name="文本框 19"/>
          <p:cNvSpPr txBox="1"/>
          <p:nvPr>
            <p:custDataLst>
              <p:tags r:id="rId16"/>
            </p:custDataLst>
          </p:nvPr>
        </p:nvSpPr>
        <p:spPr>
          <a:xfrm>
            <a:off x="8639878" y="2786411"/>
            <a:ext cx="427861" cy="1811279"/>
          </a:xfrm>
          <a:prstGeom prst="rect">
            <a:avLst/>
          </a:prstGeom>
          <a:noFill/>
        </p:spPr>
        <p:txBody>
          <a:bodyPr vert="eaVert" wrap="none" rtlCol="0">
            <a:normAutofit fontScale="65000" lnSpcReduction="20000"/>
          </a:bodyPr>
          <a:lstStyle/>
          <a:p>
            <a:pPr algn="ctr"/>
            <a:r>
              <a:rPr lang="zh-CN" altLang="en-US" sz="2800" dirty="0">
                <a:solidFill>
                  <a:schemeClr val="tx2"/>
                </a:solidFill>
                <a:sym typeface="+mn-lt"/>
              </a:rPr>
              <a:t>系统设计</a:t>
            </a:r>
          </a:p>
        </p:txBody>
      </p:sp>
      <p:sp>
        <p:nvSpPr>
          <p:cNvPr id="21" name="文本框 20"/>
          <p:cNvSpPr txBox="1"/>
          <p:nvPr>
            <p:custDataLst>
              <p:tags r:id="rId17"/>
            </p:custDataLst>
          </p:nvPr>
        </p:nvSpPr>
        <p:spPr>
          <a:xfrm>
            <a:off x="1163160" y="589280"/>
            <a:ext cx="1292662" cy="4755831"/>
          </a:xfrm>
          <a:prstGeom prst="rect">
            <a:avLst/>
          </a:prstGeom>
          <a:noFill/>
        </p:spPr>
        <p:txBody>
          <a:bodyPr vert="eaVert" wrap="square" rtlCol="0" anchor="ctr" anchorCtr="0">
            <a:normAutofit/>
          </a:bodyPr>
          <a:lstStyle/>
          <a:p>
            <a:pPr algn="ctr"/>
            <a:r>
              <a:rPr lang="zh-CN" altLang="en-US" sz="7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目  录</a:t>
            </a:r>
          </a:p>
        </p:txBody>
      </p:sp>
      <p:pic>
        <p:nvPicPr>
          <p:cNvPr id="68" name="图片 67"/>
          <p:cNvPicPr>
            <a:picLocks noChangeAspect="1"/>
          </p:cNvPicPr>
          <p:nvPr>
            <p:custDataLst>
              <p:tags r:id="rId18"/>
            </p:custDataLst>
          </p:nvPr>
        </p:nvPicPr>
        <p:blipFill rotWithShape="1">
          <a:blip r:embed="rId23"/>
          <a:srcRect/>
          <a:stretch>
            <a:fillRect/>
          </a:stretch>
        </p:blipFill>
        <p:spPr>
          <a:xfrm>
            <a:off x="9624243" y="1866355"/>
            <a:ext cx="625614" cy="786918"/>
          </a:xfrm>
          <a:prstGeom prst="rect">
            <a:avLst/>
          </a:prstGeom>
          <a:effectLst/>
        </p:spPr>
      </p:pic>
      <p:sp>
        <p:nvSpPr>
          <p:cNvPr id="69" name="文本框 68"/>
          <p:cNvSpPr txBox="1"/>
          <p:nvPr>
            <p:custDataLst>
              <p:tags r:id="rId19"/>
            </p:custDataLst>
          </p:nvPr>
        </p:nvSpPr>
        <p:spPr>
          <a:xfrm>
            <a:off x="9619685" y="1884644"/>
            <a:ext cx="663184" cy="705971"/>
          </a:xfrm>
          <a:prstGeom prst="rect">
            <a:avLst/>
          </a:prstGeom>
          <a:noFill/>
        </p:spPr>
        <p:txBody>
          <a:bodyPr vert="horz" wrap="none" rtlCol="0">
            <a:normAutofit fontScale="82500" lnSpcReduction="20000"/>
          </a:bodyPr>
          <a:lstStyle/>
          <a:p>
            <a:pPr algn="ctr"/>
            <a:r>
              <a:rPr lang="zh-CN" altLang="en-US" sz="6000" dirty="0">
                <a:solidFill>
                  <a:schemeClr val="tx2"/>
                </a:solidFill>
                <a:sym typeface="+mn-lt"/>
              </a:rPr>
              <a:t>伍</a:t>
            </a:r>
          </a:p>
        </p:txBody>
      </p:sp>
      <p:sp>
        <p:nvSpPr>
          <p:cNvPr id="70" name="文本框 69"/>
          <p:cNvSpPr txBox="1"/>
          <p:nvPr>
            <p:custDataLst>
              <p:tags r:id="rId20"/>
            </p:custDataLst>
          </p:nvPr>
        </p:nvSpPr>
        <p:spPr>
          <a:xfrm>
            <a:off x="9741173" y="2786411"/>
            <a:ext cx="427861" cy="1811280"/>
          </a:xfrm>
          <a:prstGeom prst="rect">
            <a:avLst/>
          </a:prstGeom>
          <a:noFill/>
        </p:spPr>
        <p:txBody>
          <a:bodyPr vert="eaVert" wrap="none" rtlCol="0">
            <a:normAutofit fontScale="65000" lnSpcReduction="20000"/>
          </a:bodyPr>
          <a:lstStyle/>
          <a:p>
            <a:pPr algn="ctr"/>
            <a:r>
              <a:rPr lang="zh-CN" altLang="en-US" sz="2800" dirty="0">
                <a:solidFill>
                  <a:schemeClr val="tx2"/>
                </a:solidFill>
                <a:sym typeface="+mn-lt"/>
              </a:rPr>
              <a:t>系统演示</a:t>
            </a:r>
          </a:p>
        </p:txBody>
      </p:sp>
    </p:spTree>
    <p:custDataLst>
      <p:tags r:id="rId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41033" y="278820"/>
            <a:ext cx="10568244" cy="6094683"/>
          </a:xfrm>
        </p:spPr>
        <p:txBody>
          <a:bodyPr>
            <a:normAutofit/>
          </a:bodyPr>
          <a:lstStyle/>
          <a:p>
            <a:r>
              <a:rPr lang="zh-CN" altLang="en-US" sz="4900" dirty="0">
                <a:solidFill>
                  <a:schemeClr val="tx1"/>
                </a:solidFill>
              </a:rPr>
              <a:t>五</a:t>
            </a:r>
            <a:r>
              <a:rPr lang="en-US" altLang="zh-CN" sz="4900" dirty="0">
                <a:solidFill>
                  <a:schemeClr val="tx1"/>
                </a:solidFill>
              </a:rPr>
              <a:t>.</a:t>
            </a:r>
            <a:r>
              <a:rPr lang="zh-CN" altLang="en-US" sz="4900" dirty="0">
                <a:solidFill>
                  <a:schemeClr val="tx1"/>
                </a:solidFill>
              </a:rPr>
              <a:t>系统演示</a:t>
            </a:r>
            <a:r>
              <a:rPr lang="en-US" altLang="zh-CN" sz="4900" dirty="0">
                <a:solidFill>
                  <a:schemeClr val="tx1"/>
                </a:solidFill>
              </a:rPr>
              <a:t>——</a:t>
            </a:r>
            <a:r>
              <a:rPr lang="zh-CN" altLang="en-US" sz="4900" dirty="0"/>
              <a:t>用户浏览器</a:t>
            </a:r>
            <a:r>
              <a:rPr lang="zh-CN" altLang="en-US" sz="4900" dirty="0">
                <a:solidFill>
                  <a:schemeClr val="tx1"/>
                </a:solidFill>
              </a:rPr>
              <a:t>端</a:t>
            </a:r>
            <a:br>
              <a:rPr lang="en-US" altLang="zh-CN" dirty="0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FE5732-31AE-AF47-BB17-CAFDD8F99B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33" y="1528221"/>
            <a:ext cx="2073612" cy="32410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7750" y="1382166"/>
            <a:ext cx="6476257" cy="35331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59596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41033" y="278820"/>
            <a:ext cx="10568244" cy="6094683"/>
          </a:xfrm>
        </p:spPr>
        <p:txBody>
          <a:bodyPr>
            <a:normAutofit/>
          </a:bodyPr>
          <a:lstStyle/>
          <a:p>
            <a:r>
              <a:rPr lang="zh-CN" altLang="en-US" sz="4900" dirty="0">
                <a:solidFill>
                  <a:schemeClr val="tx1"/>
                </a:solidFill>
              </a:rPr>
              <a:t>五</a:t>
            </a:r>
            <a:r>
              <a:rPr lang="en-US" altLang="zh-CN" sz="4900" dirty="0">
                <a:solidFill>
                  <a:schemeClr val="tx1"/>
                </a:solidFill>
              </a:rPr>
              <a:t>.</a:t>
            </a:r>
            <a:r>
              <a:rPr lang="zh-CN" altLang="en-US" sz="4900" dirty="0">
                <a:solidFill>
                  <a:schemeClr val="tx1"/>
                </a:solidFill>
              </a:rPr>
              <a:t>系统演示</a:t>
            </a:r>
            <a:r>
              <a:rPr lang="en-US" altLang="zh-CN" sz="4900" dirty="0">
                <a:solidFill>
                  <a:schemeClr val="tx1"/>
                </a:solidFill>
              </a:rPr>
              <a:t>——</a:t>
            </a:r>
            <a:r>
              <a:rPr lang="zh-CN" altLang="en-US" sz="4900" dirty="0"/>
              <a:t>用户浏览器</a:t>
            </a:r>
            <a:r>
              <a:rPr lang="zh-CN" altLang="en-US" sz="4900" dirty="0">
                <a:solidFill>
                  <a:schemeClr val="tx1"/>
                </a:solidFill>
              </a:rPr>
              <a:t>端</a:t>
            </a:r>
            <a:br>
              <a:rPr lang="en-US" altLang="zh-CN" dirty="0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32" y="2396501"/>
            <a:ext cx="5109527" cy="276789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3224" y="2396501"/>
            <a:ext cx="5053210" cy="27678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7573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41033" y="278820"/>
            <a:ext cx="10568244" cy="6094683"/>
          </a:xfrm>
        </p:spPr>
        <p:txBody>
          <a:bodyPr>
            <a:normAutofit/>
          </a:bodyPr>
          <a:lstStyle/>
          <a:p>
            <a:r>
              <a:rPr lang="zh-CN" altLang="en-US" sz="4900" dirty="0">
                <a:solidFill>
                  <a:schemeClr val="tx1"/>
                </a:solidFill>
              </a:rPr>
              <a:t>五</a:t>
            </a:r>
            <a:r>
              <a:rPr lang="en-US" altLang="zh-CN" sz="4900" dirty="0">
                <a:solidFill>
                  <a:schemeClr val="tx1"/>
                </a:solidFill>
              </a:rPr>
              <a:t>.</a:t>
            </a:r>
            <a:r>
              <a:rPr lang="zh-CN" altLang="en-US" sz="4900" dirty="0">
                <a:solidFill>
                  <a:schemeClr val="tx1"/>
                </a:solidFill>
              </a:rPr>
              <a:t>系统演示</a:t>
            </a:r>
            <a:r>
              <a:rPr lang="en-US" altLang="zh-CN" sz="4900" dirty="0">
                <a:solidFill>
                  <a:schemeClr val="tx1"/>
                </a:solidFill>
              </a:rPr>
              <a:t>——</a:t>
            </a:r>
            <a:r>
              <a:rPr lang="zh-CN" altLang="en-US" sz="4900" dirty="0"/>
              <a:t>用户浏览器</a:t>
            </a:r>
            <a:r>
              <a:rPr lang="zh-CN" altLang="en-US" sz="4900" dirty="0">
                <a:solidFill>
                  <a:schemeClr val="tx1"/>
                </a:solidFill>
              </a:rPr>
              <a:t>端</a:t>
            </a:r>
            <a:br>
              <a:rPr lang="en-US" altLang="zh-CN" dirty="0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149" y="2522782"/>
            <a:ext cx="5589006" cy="280984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5195" y="2492567"/>
            <a:ext cx="5174582" cy="28400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637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41033" y="278820"/>
            <a:ext cx="10568244" cy="6094683"/>
          </a:xfrm>
        </p:spPr>
        <p:txBody>
          <a:bodyPr>
            <a:normAutofit/>
          </a:bodyPr>
          <a:lstStyle/>
          <a:p>
            <a:r>
              <a:rPr lang="zh-CN" altLang="en-US" sz="4900" dirty="0">
                <a:solidFill>
                  <a:schemeClr val="tx1"/>
                </a:solidFill>
              </a:rPr>
              <a:t>五</a:t>
            </a:r>
            <a:r>
              <a:rPr lang="en-US" altLang="zh-CN" sz="4900" dirty="0">
                <a:solidFill>
                  <a:schemeClr val="tx1"/>
                </a:solidFill>
              </a:rPr>
              <a:t>.</a:t>
            </a:r>
            <a:r>
              <a:rPr lang="zh-CN" altLang="en-US" sz="4900" dirty="0">
                <a:solidFill>
                  <a:schemeClr val="tx1"/>
                </a:solidFill>
              </a:rPr>
              <a:t>系统演示</a:t>
            </a:r>
            <a:r>
              <a:rPr lang="en-US" altLang="zh-CN" sz="4900" dirty="0">
                <a:solidFill>
                  <a:schemeClr val="tx1"/>
                </a:solidFill>
              </a:rPr>
              <a:t>——</a:t>
            </a:r>
            <a:r>
              <a:rPr lang="zh-CN" altLang="en-US" sz="4900" dirty="0"/>
              <a:t>用户浏览器</a:t>
            </a:r>
            <a:r>
              <a:rPr lang="zh-CN" altLang="en-US" sz="4900" dirty="0">
                <a:solidFill>
                  <a:schemeClr val="tx1"/>
                </a:solidFill>
              </a:rPr>
              <a:t>端</a:t>
            </a:r>
            <a:br>
              <a:rPr lang="en-US" altLang="zh-CN" dirty="0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211" y="2437357"/>
            <a:ext cx="4981982" cy="27288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7035" y="2437357"/>
            <a:ext cx="5022242" cy="27288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6003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41033" y="278820"/>
            <a:ext cx="10568244" cy="6094683"/>
          </a:xfrm>
        </p:spPr>
        <p:txBody>
          <a:bodyPr>
            <a:normAutofit/>
          </a:bodyPr>
          <a:lstStyle/>
          <a:p>
            <a:r>
              <a:rPr lang="zh-CN" altLang="en-US" sz="4900" dirty="0">
                <a:solidFill>
                  <a:schemeClr val="tx1"/>
                </a:solidFill>
              </a:rPr>
              <a:t>五</a:t>
            </a:r>
            <a:r>
              <a:rPr lang="en-US" altLang="zh-CN" sz="4900" dirty="0">
                <a:solidFill>
                  <a:schemeClr val="tx1"/>
                </a:solidFill>
              </a:rPr>
              <a:t>.</a:t>
            </a:r>
            <a:r>
              <a:rPr lang="zh-CN" altLang="en-US" sz="4900" dirty="0">
                <a:solidFill>
                  <a:schemeClr val="tx1"/>
                </a:solidFill>
              </a:rPr>
              <a:t>系统演示</a:t>
            </a:r>
            <a:r>
              <a:rPr lang="en-US" altLang="zh-CN" sz="4900" dirty="0">
                <a:solidFill>
                  <a:schemeClr val="tx1"/>
                </a:solidFill>
              </a:rPr>
              <a:t>——</a:t>
            </a:r>
            <a:r>
              <a:rPr lang="zh-CN" altLang="en-US" sz="4900" dirty="0"/>
              <a:t>用户移动</a:t>
            </a:r>
            <a:r>
              <a:rPr lang="zh-CN" altLang="en-US" sz="4900" dirty="0">
                <a:solidFill>
                  <a:schemeClr val="tx1"/>
                </a:solidFill>
              </a:rPr>
              <a:t>端</a:t>
            </a:r>
            <a:br>
              <a:rPr lang="en-US" altLang="zh-CN" dirty="0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A67B7A-4F49-4DB6-ABBB-951C617BB4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32" y="1227533"/>
            <a:ext cx="3011465" cy="524360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31CC005-E4C5-4D56-ABE6-FE577B2447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428" y="1143993"/>
            <a:ext cx="3011465" cy="54351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7AA36B9-0576-496B-A2B5-ABBD72FC466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484" y="1143993"/>
            <a:ext cx="3261328" cy="57140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5405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41033" y="278820"/>
            <a:ext cx="10568244" cy="6094683"/>
          </a:xfrm>
        </p:spPr>
        <p:txBody>
          <a:bodyPr>
            <a:normAutofit/>
          </a:bodyPr>
          <a:lstStyle/>
          <a:p>
            <a:r>
              <a:rPr lang="zh-CN" altLang="en-US" sz="4900" dirty="0">
                <a:solidFill>
                  <a:schemeClr val="tx1"/>
                </a:solidFill>
              </a:rPr>
              <a:t>五</a:t>
            </a:r>
            <a:r>
              <a:rPr lang="en-US" altLang="zh-CN" sz="4900" dirty="0">
                <a:solidFill>
                  <a:schemeClr val="tx1"/>
                </a:solidFill>
              </a:rPr>
              <a:t>.</a:t>
            </a:r>
            <a:r>
              <a:rPr lang="zh-CN" altLang="en-US" sz="4900" dirty="0">
                <a:solidFill>
                  <a:schemeClr val="tx1"/>
                </a:solidFill>
              </a:rPr>
              <a:t>系统演示</a:t>
            </a:r>
            <a:r>
              <a:rPr lang="en-US" altLang="zh-CN" sz="4900" dirty="0">
                <a:solidFill>
                  <a:schemeClr val="tx1"/>
                </a:solidFill>
              </a:rPr>
              <a:t>——</a:t>
            </a:r>
            <a:r>
              <a:rPr lang="zh-CN" altLang="en-US" sz="4900" dirty="0"/>
              <a:t>用户移动</a:t>
            </a:r>
            <a:r>
              <a:rPr lang="zh-CN" altLang="en-US" sz="4900" dirty="0">
                <a:solidFill>
                  <a:schemeClr val="tx1"/>
                </a:solidFill>
              </a:rPr>
              <a:t>端</a:t>
            </a:r>
            <a:br>
              <a:rPr lang="en-US" altLang="zh-CN" dirty="0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3424F8-7694-4A60-957D-51EFF90FB21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57" y="1229710"/>
            <a:ext cx="3461102" cy="564029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3DE43C6-A1EE-46A9-8706-51535D1E373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934" y="1215729"/>
            <a:ext cx="3461102" cy="56542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EC7CABC-B711-4670-ABAF-9E5F6380C47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837" y="1248182"/>
            <a:ext cx="3461101" cy="56098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69724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41033" y="278820"/>
            <a:ext cx="10568244" cy="6094683"/>
          </a:xfrm>
        </p:spPr>
        <p:txBody>
          <a:bodyPr>
            <a:normAutofit/>
          </a:bodyPr>
          <a:lstStyle/>
          <a:p>
            <a:r>
              <a:rPr lang="zh-CN" altLang="en-US" sz="4900">
                <a:solidFill>
                  <a:schemeClr val="tx1"/>
                </a:solidFill>
              </a:rPr>
              <a:t>五</a:t>
            </a:r>
            <a:r>
              <a:rPr lang="en-US" altLang="zh-CN" sz="4900">
                <a:solidFill>
                  <a:schemeClr val="tx1"/>
                </a:solidFill>
              </a:rPr>
              <a:t>.</a:t>
            </a:r>
            <a:r>
              <a:rPr lang="zh-CN" altLang="en-US" sz="4900">
                <a:solidFill>
                  <a:schemeClr val="tx1"/>
                </a:solidFill>
              </a:rPr>
              <a:t>系统演示</a:t>
            </a:r>
            <a:r>
              <a:rPr lang="en-US" altLang="zh-CN" sz="4900">
                <a:solidFill>
                  <a:schemeClr val="tx1"/>
                </a:solidFill>
              </a:rPr>
              <a:t>——</a:t>
            </a:r>
            <a:r>
              <a:rPr lang="zh-CN" altLang="en-US" sz="4900"/>
              <a:t>用户移动</a:t>
            </a:r>
            <a:r>
              <a:rPr lang="zh-CN" altLang="en-US" sz="4900">
                <a:solidFill>
                  <a:schemeClr val="tx1"/>
                </a:solidFill>
              </a:rPr>
              <a:t>端</a:t>
            </a:r>
            <a:br>
              <a:rPr lang="en-US" altLang="zh-CN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4B49F2-1198-4A7F-8799-8B20FDBEEE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435" y="1215729"/>
            <a:ext cx="3696254" cy="51577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F3391DF-2051-410F-8C78-6D0EFBE595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024" y="1215729"/>
            <a:ext cx="3696253" cy="54148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672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41033" y="278820"/>
            <a:ext cx="10568244" cy="6094683"/>
          </a:xfrm>
        </p:spPr>
        <p:txBody>
          <a:bodyPr>
            <a:normAutofit/>
          </a:bodyPr>
          <a:lstStyle/>
          <a:p>
            <a:r>
              <a:rPr lang="zh-CN" altLang="en-US" sz="4900" dirty="0">
                <a:solidFill>
                  <a:schemeClr val="tx1"/>
                </a:solidFill>
              </a:rPr>
              <a:t>五</a:t>
            </a:r>
            <a:r>
              <a:rPr lang="en-US" altLang="zh-CN" sz="4900" dirty="0">
                <a:solidFill>
                  <a:schemeClr val="tx1"/>
                </a:solidFill>
              </a:rPr>
              <a:t>.</a:t>
            </a:r>
            <a:r>
              <a:rPr lang="zh-CN" altLang="en-US" sz="4900" dirty="0">
                <a:solidFill>
                  <a:schemeClr val="tx1"/>
                </a:solidFill>
              </a:rPr>
              <a:t>系统演示</a:t>
            </a:r>
            <a:r>
              <a:rPr lang="en-US" altLang="zh-CN" sz="4900" dirty="0">
                <a:solidFill>
                  <a:schemeClr val="tx1"/>
                </a:solidFill>
              </a:rPr>
              <a:t>——</a:t>
            </a:r>
            <a:r>
              <a:rPr lang="zh-CN" altLang="en-US" sz="4900" dirty="0"/>
              <a:t>用户移动</a:t>
            </a:r>
            <a:r>
              <a:rPr lang="zh-CN" altLang="en-US" sz="4900" dirty="0">
                <a:solidFill>
                  <a:schemeClr val="tx1"/>
                </a:solidFill>
              </a:rPr>
              <a:t>端</a:t>
            </a:r>
            <a:br>
              <a:rPr lang="en-US" altLang="zh-CN" dirty="0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10CC8A-7940-4FA5-99A0-0B5EAB85ED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62" y="1255058"/>
            <a:ext cx="2994938" cy="56029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181A77F-F4C4-4223-ADEB-364362EEDA5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838" y="1255058"/>
            <a:ext cx="3336324" cy="560294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A632890-6152-4A22-8215-8383550EAF7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249" y="1255057"/>
            <a:ext cx="3336324" cy="55001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772BEFB-FFED-4906-B0CA-A3D68A71F4A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659" y="2764221"/>
            <a:ext cx="3336324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4564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41033" y="278820"/>
            <a:ext cx="10568244" cy="6094683"/>
          </a:xfrm>
        </p:spPr>
        <p:txBody>
          <a:bodyPr>
            <a:normAutofit/>
          </a:bodyPr>
          <a:lstStyle/>
          <a:p>
            <a:r>
              <a:rPr lang="zh-CN" altLang="en-US" sz="4900" dirty="0">
                <a:solidFill>
                  <a:schemeClr val="tx1"/>
                </a:solidFill>
              </a:rPr>
              <a:t>五</a:t>
            </a:r>
            <a:r>
              <a:rPr lang="en-US" altLang="zh-CN" sz="4900" dirty="0">
                <a:solidFill>
                  <a:schemeClr val="tx1"/>
                </a:solidFill>
              </a:rPr>
              <a:t>.</a:t>
            </a:r>
            <a:r>
              <a:rPr lang="zh-CN" altLang="en-US" sz="4900" dirty="0">
                <a:solidFill>
                  <a:schemeClr val="tx1"/>
                </a:solidFill>
              </a:rPr>
              <a:t>系统演示</a:t>
            </a:r>
            <a:r>
              <a:rPr lang="en-US" altLang="zh-CN" sz="4900" dirty="0">
                <a:solidFill>
                  <a:schemeClr val="tx1"/>
                </a:solidFill>
              </a:rPr>
              <a:t>——</a:t>
            </a:r>
            <a:r>
              <a:rPr lang="zh-CN" altLang="en-US" sz="4900" dirty="0"/>
              <a:t>用户移动</a:t>
            </a:r>
            <a:r>
              <a:rPr lang="zh-CN" altLang="en-US" sz="4900" dirty="0">
                <a:solidFill>
                  <a:schemeClr val="tx1"/>
                </a:solidFill>
              </a:rPr>
              <a:t>端</a:t>
            </a:r>
            <a:br>
              <a:rPr lang="en-US" altLang="zh-CN" dirty="0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A632890-6152-4A22-8215-8383550EAF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813" y="1063677"/>
            <a:ext cx="3336324" cy="55001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772BEFB-FFED-4906-B0CA-A3D68A71F4A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760" y="1063677"/>
            <a:ext cx="3638427" cy="56962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7578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41033" y="278820"/>
            <a:ext cx="10568244" cy="6094683"/>
          </a:xfrm>
        </p:spPr>
        <p:txBody>
          <a:bodyPr>
            <a:normAutofit/>
          </a:bodyPr>
          <a:lstStyle/>
          <a:p>
            <a:r>
              <a:rPr lang="zh-CN" altLang="en-US" sz="4900" dirty="0">
                <a:solidFill>
                  <a:schemeClr val="tx1"/>
                </a:solidFill>
              </a:rPr>
              <a:t>五</a:t>
            </a:r>
            <a:r>
              <a:rPr lang="en-US" altLang="zh-CN" sz="4900" dirty="0">
                <a:solidFill>
                  <a:schemeClr val="tx1"/>
                </a:solidFill>
              </a:rPr>
              <a:t>.</a:t>
            </a:r>
            <a:r>
              <a:rPr lang="zh-CN" altLang="en-US" sz="4900" dirty="0">
                <a:solidFill>
                  <a:schemeClr val="tx1"/>
                </a:solidFill>
              </a:rPr>
              <a:t>系统演示</a:t>
            </a:r>
            <a:r>
              <a:rPr lang="en-US" altLang="zh-CN" sz="4900" dirty="0">
                <a:solidFill>
                  <a:schemeClr val="tx1"/>
                </a:solidFill>
              </a:rPr>
              <a:t>——</a:t>
            </a:r>
            <a:r>
              <a:rPr lang="zh-CN" altLang="en-US" sz="4900" dirty="0"/>
              <a:t>用户移动</a:t>
            </a:r>
            <a:r>
              <a:rPr lang="zh-CN" altLang="en-US" sz="4900" dirty="0">
                <a:solidFill>
                  <a:schemeClr val="tx1"/>
                </a:solidFill>
              </a:rPr>
              <a:t>端</a:t>
            </a:r>
            <a:br>
              <a:rPr lang="en-US" altLang="zh-CN" dirty="0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76ED61-EA0E-4DF6-A83E-C2CD666F84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33" y="1159230"/>
            <a:ext cx="3770857" cy="569877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31D8CED-C430-41B0-A6F7-D47D3836717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452" y="1121938"/>
            <a:ext cx="4088189" cy="57360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14165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项目简介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壹</a:t>
            </a:r>
          </a:p>
        </p:txBody>
      </p:sp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41033" y="278820"/>
            <a:ext cx="10568244" cy="6094683"/>
          </a:xfrm>
        </p:spPr>
        <p:txBody>
          <a:bodyPr>
            <a:normAutofit/>
          </a:bodyPr>
          <a:lstStyle/>
          <a:p>
            <a:r>
              <a:rPr lang="zh-CN" altLang="en-US" sz="4900" dirty="0">
                <a:solidFill>
                  <a:schemeClr val="tx1"/>
                </a:solidFill>
              </a:rPr>
              <a:t>五</a:t>
            </a:r>
            <a:r>
              <a:rPr lang="en-US" altLang="zh-CN" sz="4900" dirty="0">
                <a:solidFill>
                  <a:schemeClr val="tx1"/>
                </a:solidFill>
              </a:rPr>
              <a:t>.</a:t>
            </a:r>
            <a:r>
              <a:rPr lang="zh-CN" altLang="en-US" sz="4900" dirty="0">
                <a:solidFill>
                  <a:schemeClr val="tx1"/>
                </a:solidFill>
              </a:rPr>
              <a:t>系统演示</a:t>
            </a:r>
            <a:r>
              <a:rPr lang="en-US" altLang="zh-CN" sz="4900" dirty="0">
                <a:solidFill>
                  <a:schemeClr val="tx1"/>
                </a:solidFill>
              </a:rPr>
              <a:t>——</a:t>
            </a:r>
            <a:r>
              <a:rPr lang="zh-CN" altLang="en-US" sz="4900" dirty="0"/>
              <a:t>用户移动</a:t>
            </a:r>
            <a:r>
              <a:rPr lang="zh-CN" altLang="en-US" sz="4900" dirty="0">
                <a:solidFill>
                  <a:schemeClr val="tx1"/>
                </a:solidFill>
              </a:rPr>
              <a:t>端</a:t>
            </a:r>
            <a:br>
              <a:rPr lang="en-US" altLang="zh-CN" dirty="0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" name="图片 1" descr="Screenshot_15361215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015" y="1319530"/>
            <a:ext cx="2994025" cy="5323840"/>
          </a:xfrm>
          <a:prstGeom prst="rect">
            <a:avLst/>
          </a:prstGeom>
        </p:spPr>
      </p:pic>
      <p:pic>
        <p:nvPicPr>
          <p:cNvPr id="3" name="图片 2" descr="Screenshot_15361934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9305" y="1319530"/>
            <a:ext cx="2993390" cy="5323205"/>
          </a:xfrm>
          <a:prstGeom prst="rect">
            <a:avLst/>
          </a:prstGeom>
        </p:spPr>
      </p:pic>
      <p:pic>
        <p:nvPicPr>
          <p:cNvPr id="4" name="图片 3" descr="Screenshot_153619349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8515" y="1319530"/>
            <a:ext cx="3000375" cy="53346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455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41033" y="278820"/>
            <a:ext cx="10568244" cy="6094683"/>
          </a:xfrm>
        </p:spPr>
        <p:txBody>
          <a:bodyPr>
            <a:normAutofit/>
          </a:bodyPr>
          <a:lstStyle/>
          <a:p>
            <a:r>
              <a:rPr lang="zh-CN" altLang="en-US" sz="4900" dirty="0">
                <a:solidFill>
                  <a:schemeClr val="tx1"/>
                </a:solidFill>
              </a:rPr>
              <a:t>五</a:t>
            </a:r>
            <a:r>
              <a:rPr lang="en-US" altLang="zh-CN" sz="4900" dirty="0">
                <a:solidFill>
                  <a:schemeClr val="tx1"/>
                </a:solidFill>
              </a:rPr>
              <a:t>.</a:t>
            </a:r>
            <a:r>
              <a:rPr lang="zh-CN" altLang="en-US" sz="4900" dirty="0">
                <a:solidFill>
                  <a:schemeClr val="tx1"/>
                </a:solidFill>
              </a:rPr>
              <a:t>系统演示</a:t>
            </a:r>
            <a:r>
              <a:rPr lang="en-US" altLang="zh-CN" sz="4900" dirty="0">
                <a:solidFill>
                  <a:schemeClr val="tx1"/>
                </a:solidFill>
              </a:rPr>
              <a:t>——</a:t>
            </a:r>
            <a:r>
              <a:rPr lang="zh-CN" altLang="en-US" sz="4900" dirty="0"/>
              <a:t>用户移动</a:t>
            </a:r>
            <a:r>
              <a:rPr lang="zh-CN" altLang="en-US" sz="4900" dirty="0">
                <a:solidFill>
                  <a:schemeClr val="tx1"/>
                </a:solidFill>
              </a:rPr>
              <a:t>端</a:t>
            </a:r>
            <a:br>
              <a:rPr lang="en-US" altLang="zh-CN" dirty="0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6" name="图片 5" descr="Screenshot_153619350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660" y="1273175"/>
            <a:ext cx="2964180" cy="5270500"/>
          </a:xfrm>
          <a:prstGeom prst="rect">
            <a:avLst/>
          </a:prstGeom>
        </p:spPr>
      </p:pic>
      <p:pic>
        <p:nvPicPr>
          <p:cNvPr id="7" name="图片 6" descr="Screenshot_15361935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7240" y="1273175"/>
            <a:ext cx="2963545" cy="5269865"/>
          </a:xfrm>
          <a:prstGeom prst="rect">
            <a:avLst/>
          </a:prstGeom>
        </p:spPr>
      </p:pic>
      <p:pic>
        <p:nvPicPr>
          <p:cNvPr id="8" name="图片 7" descr="Screenshot_153619360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7090" y="1273175"/>
            <a:ext cx="3009900" cy="53517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94688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41033" y="278820"/>
            <a:ext cx="10568244" cy="6094683"/>
          </a:xfrm>
        </p:spPr>
        <p:txBody>
          <a:bodyPr>
            <a:normAutofit/>
          </a:bodyPr>
          <a:lstStyle/>
          <a:p>
            <a:r>
              <a:rPr lang="zh-CN" altLang="en-US" sz="4900" dirty="0">
                <a:solidFill>
                  <a:schemeClr val="tx1"/>
                </a:solidFill>
              </a:rPr>
              <a:t>五</a:t>
            </a:r>
            <a:r>
              <a:rPr lang="en-US" altLang="zh-CN" sz="4900" dirty="0">
                <a:solidFill>
                  <a:schemeClr val="tx1"/>
                </a:solidFill>
              </a:rPr>
              <a:t>.</a:t>
            </a:r>
            <a:r>
              <a:rPr lang="zh-CN" altLang="en-US" sz="4900" dirty="0">
                <a:solidFill>
                  <a:schemeClr val="tx1"/>
                </a:solidFill>
              </a:rPr>
              <a:t>系统演示</a:t>
            </a:r>
            <a:r>
              <a:rPr lang="en-US" altLang="zh-CN" sz="4900" dirty="0">
                <a:solidFill>
                  <a:schemeClr val="tx1"/>
                </a:solidFill>
              </a:rPr>
              <a:t>——</a:t>
            </a:r>
            <a:r>
              <a:rPr lang="zh-CN" altLang="en-US" sz="4900" dirty="0"/>
              <a:t>用户移动</a:t>
            </a:r>
            <a:r>
              <a:rPr lang="zh-CN" altLang="en-US" sz="4900" dirty="0">
                <a:solidFill>
                  <a:schemeClr val="tx1"/>
                </a:solidFill>
              </a:rPr>
              <a:t>端</a:t>
            </a:r>
            <a:br>
              <a:rPr lang="en-US" altLang="zh-CN" dirty="0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6" name="图片 5" descr="Screenshot_15361936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970" y="1315085"/>
            <a:ext cx="2941320" cy="5230495"/>
          </a:xfrm>
          <a:prstGeom prst="rect">
            <a:avLst/>
          </a:prstGeom>
        </p:spPr>
      </p:pic>
      <p:pic>
        <p:nvPicPr>
          <p:cNvPr id="7" name="图片 6" descr="Screenshot_15361936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5200" y="1315085"/>
            <a:ext cx="3023235" cy="5229860"/>
          </a:xfrm>
          <a:prstGeom prst="rect">
            <a:avLst/>
          </a:prstGeom>
        </p:spPr>
      </p:pic>
      <p:pic>
        <p:nvPicPr>
          <p:cNvPr id="8" name="图片 7" descr="Screenshot_15361936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5190" y="1315085"/>
            <a:ext cx="3009900" cy="53517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510280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41033" y="278820"/>
            <a:ext cx="10568244" cy="6094683"/>
          </a:xfrm>
        </p:spPr>
        <p:txBody>
          <a:bodyPr>
            <a:normAutofit/>
          </a:bodyPr>
          <a:lstStyle/>
          <a:p>
            <a:r>
              <a:rPr lang="zh-CN" altLang="en-US" sz="4900" dirty="0">
                <a:solidFill>
                  <a:schemeClr val="tx1"/>
                </a:solidFill>
              </a:rPr>
              <a:t>五</a:t>
            </a:r>
            <a:r>
              <a:rPr lang="en-US" altLang="zh-CN" sz="4900" dirty="0">
                <a:solidFill>
                  <a:schemeClr val="tx1"/>
                </a:solidFill>
              </a:rPr>
              <a:t>.</a:t>
            </a:r>
            <a:r>
              <a:rPr lang="zh-CN" altLang="en-US" sz="4900" dirty="0">
                <a:solidFill>
                  <a:schemeClr val="tx1"/>
                </a:solidFill>
              </a:rPr>
              <a:t>系统演示</a:t>
            </a:r>
            <a:r>
              <a:rPr lang="en-US" altLang="zh-CN" sz="4900" dirty="0">
                <a:solidFill>
                  <a:schemeClr val="tx1"/>
                </a:solidFill>
              </a:rPr>
              <a:t>——</a:t>
            </a:r>
            <a:r>
              <a:rPr lang="zh-CN" altLang="en-US" sz="4900" dirty="0"/>
              <a:t>用户移动</a:t>
            </a:r>
            <a:r>
              <a:rPr lang="zh-CN" altLang="en-US" sz="4900" dirty="0">
                <a:solidFill>
                  <a:schemeClr val="tx1"/>
                </a:solidFill>
              </a:rPr>
              <a:t>端</a:t>
            </a:r>
            <a:br>
              <a:rPr lang="en-US" altLang="zh-CN" dirty="0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3" name="图片 2" descr="Screenshot_15361937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415" y="1571625"/>
            <a:ext cx="2860675" cy="5087620"/>
          </a:xfrm>
          <a:prstGeom prst="rect">
            <a:avLst/>
          </a:prstGeom>
        </p:spPr>
      </p:pic>
      <p:pic>
        <p:nvPicPr>
          <p:cNvPr id="4" name="图片 3" descr="Screenshot_15361937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5685" y="1507490"/>
            <a:ext cx="2897505" cy="5151755"/>
          </a:xfrm>
          <a:prstGeom prst="rect">
            <a:avLst/>
          </a:prstGeom>
        </p:spPr>
      </p:pic>
      <p:pic>
        <p:nvPicPr>
          <p:cNvPr id="9" name="图片 8" descr="Screenshot_153619377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9780" y="1401445"/>
            <a:ext cx="2957195" cy="5257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57656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41033" y="278820"/>
            <a:ext cx="10568244" cy="6094683"/>
          </a:xfrm>
        </p:spPr>
        <p:txBody>
          <a:bodyPr>
            <a:normAutofit/>
          </a:bodyPr>
          <a:lstStyle/>
          <a:p>
            <a:r>
              <a:rPr lang="zh-CN" altLang="en-US" sz="4900" dirty="0">
                <a:solidFill>
                  <a:schemeClr val="tx1"/>
                </a:solidFill>
              </a:rPr>
              <a:t>五</a:t>
            </a:r>
            <a:r>
              <a:rPr lang="en-US" altLang="zh-CN" sz="4900" dirty="0">
                <a:solidFill>
                  <a:schemeClr val="tx1"/>
                </a:solidFill>
              </a:rPr>
              <a:t>.</a:t>
            </a:r>
            <a:r>
              <a:rPr lang="zh-CN" altLang="en-US" sz="4900" dirty="0">
                <a:solidFill>
                  <a:schemeClr val="tx1"/>
                </a:solidFill>
              </a:rPr>
              <a:t>系统演示</a:t>
            </a:r>
            <a:r>
              <a:rPr lang="en-US" altLang="zh-CN" sz="4900" dirty="0">
                <a:solidFill>
                  <a:schemeClr val="tx1"/>
                </a:solidFill>
              </a:rPr>
              <a:t>——</a:t>
            </a:r>
            <a:r>
              <a:rPr lang="zh-CN" altLang="en-US" sz="4900" dirty="0"/>
              <a:t>用户移动</a:t>
            </a:r>
            <a:r>
              <a:rPr lang="zh-CN" altLang="en-US" sz="4900" dirty="0">
                <a:solidFill>
                  <a:schemeClr val="tx1"/>
                </a:solidFill>
              </a:rPr>
              <a:t>端</a:t>
            </a:r>
            <a:br>
              <a:rPr lang="en-US" altLang="zh-CN" dirty="0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715" y="1302385"/>
            <a:ext cx="2952750" cy="52495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90449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>
            <p:custDataLst>
              <p:tags r:id="rId3"/>
            </p:custDataLst>
          </p:nvPr>
        </p:nvCxnSpPr>
        <p:spPr>
          <a:xfrm>
            <a:off x="493395" y="3293110"/>
            <a:ext cx="11321413" cy="63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493394" y="1473200"/>
            <a:ext cx="11321415" cy="17032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zh-CN"/>
            </a:defPPr>
            <a:lvl1pPr lvl="0">
              <a:lnSpc>
                <a:spcPct val="90000"/>
              </a:lnSpc>
              <a:spcBef>
                <a:spcPct val="0"/>
              </a:spcBef>
              <a:buNone/>
              <a:defRPr sz="48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>
                <a:solidFill>
                  <a:schemeClr val="tx1"/>
                </a:solidFill>
              </a:rPr>
              <a:t>谢谢</a:t>
            </a: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435608" y="3426000"/>
            <a:ext cx="11321415" cy="106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36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>
                    <a:lumMod val="85000"/>
                  </a:schemeClr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r"/>
            <a:endParaRPr lang="zh-CN" altLang="en-US" sz="2400" dirty="0">
              <a:latin typeface="+mn-lt"/>
              <a:ea typeface="+mn-ea"/>
            </a:endParaRPr>
          </a:p>
          <a:p>
            <a:pPr algn="r"/>
            <a:r>
              <a:rPr lang="en-US" altLang="zh-CN" sz="2400" dirty="0">
                <a:latin typeface="+mn-lt"/>
                <a:ea typeface="+mn-ea"/>
              </a:rPr>
              <a:t>---- </a:t>
            </a:r>
            <a:r>
              <a:rPr lang="zh-CN" altLang="en-US" sz="2400" dirty="0">
                <a:latin typeface="+mn-lt"/>
                <a:ea typeface="+mn-ea"/>
              </a:rPr>
              <a:t>软件工程</a:t>
            </a:r>
            <a:r>
              <a:rPr lang="en-US" altLang="zh-CN" sz="2400" dirty="0">
                <a:latin typeface="+mn-lt"/>
                <a:ea typeface="+mn-ea"/>
              </a:rPr>
              <a:t>15003</a:t>
            </a:r>
            <a:r>
              <a:rPr lang="zh-CN" altLang="en-US" sz="2400" dirty="0">
                <a:latin typeface="+mn-lt"/>
                <a:ea typeface="+mn-ea"/>
              </a:rPr>
              <a:t>班听说在线学习平台小组</a:t>
            </a:r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709295" y="138747"/>
            <a:ext cx="10515600" cy="1325563"/>
          </a:xfr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tx1"/>
                </a:solidFill>
              </a:rPr>
              <a:t>一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  <a:r>
              <a:rPr lang="zh-CN" altLang="en-US" dirty="0">
                <a:solidFill>
                  <a:schemeClr val="tx1"/>
                </a:solidFill>
              </a:rPr>
              <a:t>项目简介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709295" y="1464310"/>
            <a:ext cx="10644505" cy="5073650"/>
          </a:xfrm>
        </p:spPr>
        <p:txBody>
          <a:bodyPr>
            <a:normAutofit/>
          </a:bodyPr>
          <a:lstStyle/>
          <a:p>
            <a:pPr algn="just"/>
            <a:r>
              <a:rPr lang="zh-CN" altLang="zh-CN" dirty="0"/>
              <a:t>“听说“在线学习平台将</a:t>
            </a:r>
            <a:r>
              <a:rPr lang="en-US" altLang="zh-CN" dirty="0"/>
              <a:t>Web</a:t>
            </a:r>
            <a:r>
              <a:rPr lang="zh-CN" altLang="zh-CN" dirty="0"/>
              <a:t>端与终端相互协作，达到学习手段丰富、针对听力、口语、考试完整解决方案</a:t>
            </a:r>
            <a:r>
              <a:rPr lang="en-US" altLang="zh-CN" dirty="0"/>
              <a:t>.</a:t>
            </a:r>
          </a:p>
          <a:p>
            <a:pPr algn="just"/>
            <a:r>
              <a:rPr lang="zh-CN" altLang="zh-CN" b="1" dirty="0"/>
              <a:t>管理员</a:t>
            </a:r>
            <a:r>
              <a:rPr lang="zh-CN" altLang="zh-CN" dirty="0"/>
              <a:t>可以通过</a:t>
            </a:r>
            <a:r>
              <a:rPr lang="en-US" altLang="zh-CN" dirty="0"/>
              <a:t>Web</a:t>
            </a:r>
            <a:r>
              <a:rPr lang="zh-CN" altLang="zh-CN" dirty="0"/>
              <a:t>端设定学习内容及课程与人员的管理</a:t>
            </a:r>
            <a:endParaRPr lang="en-US" altLang="zh-CN" dirty="0"/>
          </a:p>
          <a:p>
            <a:pPr algn="just"/>
            <a:r>
              <a:rPr lang="zh-CN" altLang="zh-CN" b="1" dirty="0"/>
              <a:t>学员</a:t>
            </a:r>
            <a:r>
              <a:rPr lang="zh-CN" altLang="zh-CN" dirty="0"/>
              <a:t>用户可以通过移动端与</a:t>
            </a:r>
            <a:r>
              <a:rPr lang="en-US" altLang="zh-CN" dirty="0"/>
              <a:t>Web</a:t>
            </a:r>
            <a:r>
              <a:rPr lang="zh-CN" altLang="zh-CN" dirty="0"/>
              <a:t>端平台进行听力、口语、考试等相关操作针对性学习。在移动端我们对听力资源进行缓存，并对数据进行安全加密，提供移动认证等相关操作保障数据安全与用户的优质体验，在数据资源方面，我们采取定期备份并根据访问量设定优先级进行用户推荐，提高用户学习体验的同时，便捷管理员数据一览与管理。</a:t>
            </a:r>
            <a:r>
              <a:rPr lang="zh-CN" altLang="zh-CN" sz="2000" dirty="0"/>
              <a:t> </a:t>
            </a:r>
            <a:endParaRPr lang="en-US" altLang="zh-CN" sz="2000" dirty="0"/>
          </a:p>
          <a:p>
            <a:pPr algn="just"/>
            <a:r>
              <a:rPr lang="zh-CN" altLang="en-US" sz="2000" dirty="0"/>
              <a:t>项目整体技术栈：移动端采用</a:t>
            </a:r>
            <a:r>
              <a:rPr lang="en-US" altLang="zh-CN" sz="2000" dirty="0"/>
              <a:t>React</a:t>
            </a:r>
            <a:r>
              <a:rPr lang="zh-CN" altLang="en-US" sz="2000" dirty="0"/>
              <a:t> </a:t>
            </a:r>
            <a:r>
              <a:rPr lang="en-US" altLang="zh-CN" sz="2000" dirty="0"/>
              <a:t>Native</a:t>
            </a:r>
            <a:r>
              <a:rPr lang="zh-CN" altLang="en-US" sz="2000" dirty="0"/>
              <a:t>，前端采用</a:t>
            </a:r>
            <a:r>
              <a:rPr lang="en-US" altLang="zh-CN" sz="2000" dirty="0"/>
              <a:t>HTML</a:t>
            </a:r>
            <a:r>
              <a:rPr lang="zh-CN" altLang="en-US" sz="2000" dirty="0"/>
              <a:t>、</a:t>
            </a:r>
            <a:r>
              <a:rPr lang="en-US" altLang="zh-CN" sz="2000" dirty="0"/>
              <a:t>CSS</a:t>
            </a:r>
            <a:r>
              <a:rPr lang="zh-CN" altLang="en-US" sz="2000" dirty="0"/>
              <a:t>（</a:t>
            </a:r>
            <a:r>
              <a:rPr lang="en-US" altLang="zh-CN" sz="2000" dirty="0" err="1"/>
              <a:t>CommonUI</a:t>
            </a:r>
            <a:r>
              <a:rPr lang="zh-CN" altLang="en-US" sz="2000" dirty="0"/>
              <a:t>）、</a:t>
            </a:r>
            <a:r>
              <a:rPr lang="en-US" altLang="zh-CN" sz="2000" dirty="0"/>
              <a:t>JS</a:t>
            </a:r>
            <a:r>
              <a:rPr lang="zh-CN" altLang="en-US" sz="2000" dirty="0"/>
              <a:t>（</a:t>
            </a:r>
            <a:r>
              <a:rPr lang="en-US" altLang="zh-CN" sz="2000" dirty="0" err="1"/>
              <a:t>VolidateJS</a:t>
            </a:r>
            <a:r>
              <a:rPr lang="zh-CN" altLang="en-US" sz="2000" dirty="0"/>
              <a:t>）等，服务端采用</a:t>
            </a:r>
            <a:r>
              <a:rPr lang="en-US" altLang="zh-CN" sz="2000" dirty="0"/>
              <a:t>Java</a:t>
            </a:r>
            <a:r>
              <a:rPr lang="zh-CN" altLang="en-US" sz="2000" dirty="0"/>
              <a:t>（</a:t>
            </a:r>
            <a:r>
              <a:rPr lang="en-US" altLang="zh-CN" sz="2000" dirty="0"/>
              <a:t>SSM</a:t>
            </a:r>
            <a:r>
              <a:rPr lang="zh-CN" altLang="en-US" sz="2000" dirty="0"/>
              <a:t>）。</a:t>
            </a:r>
          </a:p>
        </p:txBody>
      </p:sp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小组分工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>
            <a:normAutofit fontScale="97500"/>
          </a:bodyPr>
          <a:lstStyle/>
          <a:p>
            <a:r>
              <a:rPr lang="zh-CN" altLang="en-US"/>
              <a:t>贰</a:t>
            </a:r>
          </a:p>
        </p:txBody>
      </p:sp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54431" y="360707"/>
            <a:ext cx="11687360" cy="2314254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/>
                </a:solidFill>
              </a:rPr>
              <a:t>二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  <a:r>
              <a:rPr lang="zh-CN" altLang="en-US" dirty="0">
                <a:solidFill>
                  <a:schemeClr val="tx1"/>
                </a:solidFill>
              </a:rPr>
              <a:t>小组分工</a:t>
            </a:r>
            <a:r>
              <a:rPr lang="en-US" altLang="zh-CN" sz="2000" dirty="0"/>
              <a:t>[</a:t>
            </a:r>
            <a:r>
              <a:rPr lang="en-US" altLang="zh-CN" sz="2000" dirty="0">
                <a:hlinkClick r:id="rId5"/>
              </a:rPr>
              <a:t>https://</a:t>
            </a:r>
            <a:r>
              <a:rPr lang="en-US" altLang="zh-CN" sz="2000" dirty="0" err="1">
                <a:hlinkClick r:id="rId5"/>
              </a:rPr>
              <a:t>github.com</a:t>
            </a:r>
            <a:r>
              <a:rPr lang="en-US" altLang="zh-CN" sz="2000" dirty="0">
                <a:hlinkClick r:id="rId5"/>
              </a:rPr>
              <a:t>/</a:t>
            </a:r>
            <a:r>
              <a:rPr lang="en-US" altLang="zh-CN" sz="2000" dirty="0" err="1">
                <a:hlinkClick r:id="rId5"/>
              </a:rPr>
              <a:t>SLLearningTeam</a:t>
            </a:r>
            <a:r>
              <a:rPr lang="en-US" altLang="zh-CN" sz="2000" dirty="0">
                <a:hlinkClick r:id="rId5"/>
              </a:rPr>
              <a:t>/</a:t>
            </a:r>
            <a:r>
              <a:rPr lang="en-US" altLang="zh-CN" sz="2000" dirty="0" err="1">
                <a:hlinkClick r:id="rId5"/>
              </a:rPr>
              <a:t>SLLearning</a:t>
            </a:r>
            <a:r>
              <a:rPr lang="en-US" altLang="zh-CN" sz="2000" dirty="0">
                <a:hlinkClick r:id="rId5"/>
              </a:rPr>
              <a:t>/graphs/contributors</a:t>
            </a:r>
            <a:r>
              <a:rPr lang="en-US" altLang="zh-CN" sz="2000" dirty="0"/>
              <a:t>]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sz="2200" dirty="0">
                <a:solidFill>
                  <a:schemeClr val="tx1"/>
                </a:solidFill>
              </a:rPr>
              <a:t>-</a:t>
            </a:r>
            <a:r>
              <a:rPr lang="zh-CN" altLang="en-US" sz="2200" dirty="0">
                <a:solidFill>
                  <a:schemeClr val="tx1"/>
                </a:solidFill>
              </a:rPr>
              <a:t> 小组工作理念：既然做不了</a:t>
            </a:r>
            <a:r>
              <a:rPr lang="en-US" altLang="zh-CN" sz="2200" dirty="0">
                <a:solidFill>
                  <a:schemeClr val="tx1"/>
                </a:solidFill>
              </a:rPr>
              <a:t>9</a:t>
            </a:r>
            <a:r>
              <a:rPr lang="zh-CN" altLang="en-US" sz="2200" dirty="0">
                <a:solidFill>
                  <a:schemeClr val="tx1"/>
                </a:solidFill>
              </a:rPr>
              <a:t>到</a:t>
            </a:r>
            <a:r>
              <a:rPr lang="en-US" altLang="zh-CN" sz="2200" dirty="0">
                <a:solidFill>
                  <a:schemeClr val="tx1"/>
                </a:solidFill>
              </a:rPr>
              <a:t>10</a:t>
            </a:r>
            <a:r>
              <a:rPr lang="zh-CN" altLang="en-US" sz="2200" dirty="0">
                <a:solidFill>
                  <a:schemeClr val="tx1"/>
                </a:solidFill>
              </a:rPr>
              <a:t>的转变，就一定要做</a:t>
            </a:r>
            <a:r>
              <a:rPr lang="en-US" altLang="zh-CN" sz="2200" dirty="0">
                <a:solidFill>
                  <a:schemeClr val="tx1"/>
                </a:solidFill>
              </a:rPr>
              <a:t>0</a:t>
            </a:r>
            <a:r>
              <a:rPr lang="zh-CN" altLang="en-US" sz="2200" dirty="0">
                <a:solidFill>
                  <a:schemeClr val="tx1"/>
                </a:solidFill>
              </a:rPr>
              <a:t>到</a:t>
            </a:r>
            <a:r>
              <a:rPr lang="en-US" altLang="zh-CN" sz="2200" dirty="0">
                <a:solidFill>
                  <a:schemeClr val="tx1"/>
                </a:solidFill>
              </a:rPr>
              <a:t>5</a:t>
            </a:r>
            <a:r>
              <a:rPr lang="zh-CN" altLang="en-US" sz="2200" dirty="0">
                <a:solidFill>
                  <a:schemeClr val="tx1"/>
                </a:solidFill>
              </a:rPr>
              <a:t>的蜕变。</a:t>
            </a:r>
            <a:br>
              <a:rPr lang="en-US" altLang="zh-CN" sz="2200" dirty="0"/>
            </a:br>
            <a:r>
              <a:rPr lang="en-US" altLang="zh-CN" sz="2200" dirty="0"/>
              <a:t>-</a:t>
            </a:r>
            <a:r>
              <a:rPr lang="zh-CN" altLang="en-US" sz="2200" dirty="0"/>
              <a:t> </a:t>
            </a:r>
            <a:r>
              <a:rPr lang="zh-CN" altLang="en-US" sz="2200" dirty="0">
                <a:solidFill>
                  <a:schemeClr val="tx1"/>
                </a:solidFill>
              </a:rPr>
              <a:t>小组成员：</a:t>
            </a:r>
            <a:r>
              <a:rPr lang="zh-CN" altLang="en-US" sz="2200" dirty="0"/>
              <a:t>汪喆、车俊林、辛俊桥、陈丽桦、尚冰冰</a:t>
            </a:r>
            <a:br>
              <a:rPr lang="en-US" altLang="zh-CN" sz="2200" dirty="0"/>
            </a:br>
            <a:r>
              <a:rPr lang="en-US" altLang="zh-CN" sz="2200" dirty="0"/>
              <a:t>-</a:t>
            </a:r>
            <a:r>
              <a:rPr lang="zh-CN" altLang="en-US" sz="2200" dirty="0"/>
              <a:t> 主要负责内容：</a:t>
            </a:r>
            <a:br>
              <a:rPr lang="en-US" altLang="zh-CN" sz="2200" dirty="0"/>
            </a:br>
            <a:r>
              <a:rPr lang="zh-CN" altLang="en-US" sz="2200" dirty="0"/>
              <a:t>   汪喆</a:t>
            </a:r>
            <a:r>
              <a:rPr lang="en-US" altLang="zh-CN" sz="2200" dirty="0"/>
              <a:t>——</a:t>
            </a:r>
            <a:r>
              <a:rPr lang="zh-CN" altLang="en-US" sz="2200" dirty="0"/>
              <a:t>服务端、车俊林</a:t>
            </a:r>
            <a:r>
              <a:rPr lang="en-US" altLang="zh-CN" sz="2200" dirty="0"/>
              <a:t>——</a:t>
            </a:r>
            <a:r>
              <a:rPr lang="zh-CN" altLang="en-US" sz="2200" dirty="0"/>
              <a:t>移动端、陈丽桦</a:t>
            </a:r>
            <a:r>
              <a:rPr lang="en-US" altLang="zh-CN" sz="2200" dirty="0"/>
              <a:t>——</a:t>
            </a:r>
            <a:r>
              <a:rPr lang="zh-CN" altLang="en-US" sz="2200" dirty="0"/>
              <a:t>移动端、辛俊桥</a:t>
            </a:r>
            <a:r>
              <a:rPr lang="en-US" altLang="zh-CN" sz="2200" dirty="0"/>
              <a:t>——</a:t>
            </a:r>
            <a:r>
              <a:rPr lang="zh-CN" altLang="en-US" sz="2200" dirty="0"/>
              <a:t>用户前端、尚冰冰</a:t>
            </a:r>
            <a:r>
              <a:rPr lang="en-US" altLang="zh-CN" sz="2200" dirty="0"/>
              <a:t>——</a:t>
            </a:r>
            <a:r>
              <a:rPr lang="zh-CN" altLang="en-US" sz="2200" dirty="0"/>
              <a:t>管理端</a:t>
            </a:r>
            <a:br>
              <a:rPr lang="en-US" altLang="zh-CN" dirty="0"/>
            </a:br>
            <a:br>
              <a:rPr lang="zh-CN" altLang="en-US" dirty="0"/>
            </a:b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431" y="2674961"/>
            <a:ext cx="9888589" cy="39169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9617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需求分析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>
            <a:normAutofit fontScale="97500"/>
          </a:bodyPr>
          <a:lstStyle/>
          <a:p>
            <a:r>
              <a:rPr lang="zh-CN" altLang="en-US"/>
              <a:t>叁</a:t>
            </a:r>
          </a:p>
        </p:txBody>
      </p:sp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86693" y="1084039"/>
            <a:ext cx="10568244" cy="4866386"/>
          </a:xfrm>
        </p:spPr>
        <p:txBody>
          <a:bodyPr>
            <a:normAutofit fontScale="90000"/>
          </a:bodyPr>
          <a:lstStyle/>
          <a:p>
            <a:r>
              <a:rPr lang="zh-CN" altLang="en-US" sz="4900" dirty="0">
                <a:solidFill>
                  <a:schemeClr val="tx1"/>
                </a:solidFill>
              </a:rPr>
              <a:t>三</a:t>
            </a:r>
            <a:r>
              <a:rPr lang="en-US" altLang="zh-CN" sz="4900" dirty="0">
                <a:solidFill>
                  <a:schemeClr val="tx1"/>
                </a:solidFill>
              </a:rPr>
              <a:t>.</a:t>
            </a:r>
            <a:r>
              <a:rPr lang="zh-CN" altLang="en-US" sz="4900" dirty="0">
                <a:solidFill>
                  <a:schemeClr val="tx1"/>
                </a:solidFill>
              </a:rPr>
              <a:t>需求分析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sz="2700" dirty="0">
                <a:solidFill>
                  <a:schemeClr val="tx1"/>
                </a:solidFill>
              </a:rPr>
              <a:t>1.</a:t>
            </a:r>
            <a:r>
              <a:rPr lang="zh-CN" altLang="en-US" sz="2700" dirty="0">
                <a:solidFill>
                  <a:schemeClr val="tx1"/>
                </a:solidFill>
              </a:rPr>
              <a:t>引入需求</a:t>
            </a:r>
            <a:br>
              <a:rPr lang="en-US" altLang="zh-CN" sz="2700" dirty="0">
                <a:solidFill>
                  <a:schemeClr val="tx1"/>
                </a:solidFill>
              </a:rPr>
            </a:br>
            <a:r>
              <a:rPr lang="en-US" altLang="zh-CN" sz="2700" dirty="0">
                <a:solidFill>
                  <a:schemeClr val="tx1"/>
                </a:solidFill>
              </a:rPr>
              <a:t>2.</a:t>
            </a:r>
            <a:r>
              <a:rPr lang="zh-CN" altLang="en-US" sz="2700" dirty="0">
                <a:solidFill>
                  <a:schemeClr val="tx1"/>
                </a:solidFill>
              </a:rPr>
              <a:t>分析市场</a:t>
            </a:r>
            <a:br>
              <a:rPr lang="en-US" altLang="zh-CN" sz="2700" dirty="0">
                <a:solidFill>
                  <a:schemeClr val="tx1"/>
                </a:solidFill>
              </a:rPr>
            </a:br>
            <a:r>
              <a:rPr lang="en-US" altLang="zh-CN" sz="2700" dirty="0">
                <a:solidFill>
                  <a:schemeClr val="tx1"/>
                </a:solidFill>
              </a:rPr>
              <a:t>3.</a:t>
            </a:r>
            <a:r>
              <a:rPr lang="zh-CN" altLang="en-US" sz="2700" dirty="0">
                <a:solidFill>
                  <a:schemeClr val="tx1"/>
                </a:solidFill>
              </a:rPr>
              <a:t>分析产品</a:t>
            </a:r>
            <a:br>
              <a:rPr lang="en-US" altLang="zh-CN" sz="2700" dirty="0">
                <a:solidFill>
                  <a:schemeClr val="tx1"/>
                </a:solidFill>
              </a:rPr>
            </a:br>
            <a:r>
              <a:rPr lang="en-US" altLang="zh-CN" sz="2700" dirty="0">
                <a:solidFill>
                  <a:schemeClr val="tx1"/>
                </a:solidFill>
              </a:rPr>
              <a:t>4.</a:t>
            </a:r>
            <a:r>
              <a:rPr lang="zh-CN" altLang="en-US" sz="2700" dirty="0">
                <a:solidFill>
                  <a:schemeClr val="tx1"/>
                </a:solidFill>
              </a:rPr>
              <a:t>定义软件</a:t>
            </a:r>
            <a:br>
              <a:rPr lang="en-US" altLang="zh-CN" sz="2700" dirty="0">
                <a:solidFill>
                  <a:schemeClr val="tx1"/>
                </a:solidFill>
              </a:rPr>
            </a:br>
            <a:r>
              <a:rPr lang="en-US" altLang="zh-CN" sz="2700" dirty="0">
                <a:solidFill>
                  <a:schemeClr val="tx1"/>
                </a:solidFill>
              </a:rPr>
              <a:t>5.</a:t>
            </a:r>
            <a:r>
              <a:rPr lang="zh-CN" altLang="en-US" sz="2700" dirty="0">
                <a:solidFill>
                  <a:schemeClr val="tx1"/>
                </a:solidFill>
              </a:rPr>
              <a:t>定义外部接口</a:t>
            </a:r>
            <a:br>
              <a:rPr lang="en-US" altLang="zh-CN" sz="2700" dirty="0">
                <a:solidFill>
                  <a:schemeClr val="tx1"/>
                </a:solidFill>
              </a:rPr>
            </a:br>
            <a:r>
              <a:rPr lang="en-US" altLang="zh-CN" sz="2700" dirty="0">
                <a:solidFill>
                  <a:schemeClr val="tx1"/>
                </a:solidFill>
              </a:rPr>
              <a:t>6.</a:t>
            </a:r>
            <a:r>
              <a:rPr lang="zh-CN" altLang="en-US" sz="2700" dirty="0">
                <a:solidFill>
                  <a:schemeClr val="tx1"/>
                </a:solidFill>
              </a:rPr>
              <a:t>定义需求规格</a:t>
            </a:r>
            <a:br>
              <a:rPr lang="en-US" altLang="zh-CN" sz="2700" dirty="0">
                <a:solidFill>
                  <a:schemeClr val="tx1"/>
                </a:solidFill>
              </a:rPr>
            </a:br>
            <a:r>
              <a:rPr lang="en-US" altLang="zh-CN" sz="2700" dirty="0">
                <a:solidFill>
                  <a:schemeClr val="tx1"/>
                </a:solidFill>
              </a:rPr>
              <a:t>7.</a:t>
            </a:r>
            <a:r>
              <a:rPr lang="zh-CN" altLang="en-US" sz="2700" dirty="0">
                <a:solidFill>
                  <a:schemeClr val="tx1"/>
                </a:solidFill>
              </a:rPr>
              <a:t>界面原型</a:t>
            </a:r>
            <a:br>
              <a:rPr lang="en-US" altLang="zh-CN" sz="2700" dirty="0">
                <a:solidFill>
                  <a:schemeClr val="tx1"/>
                </a:solidFill>
              </a:rPr>
            </a:br>
            <a:r>
              <a:rPr lang="zh-CN" altLang="zh-CN" sz="2700" dirty="0"/>
              <a:t>移动端请参见</a:t>
            </a:r>
            <a:r>
              <a:rPr lang="en-US" altLang="zh-CN" sz="2700" dirty="0">
                <a:hlinkClick r:id="rId5"/>
              </a:rPr>
              <a:t>https://modao.cc/app/TUw1jYepfP96TkWBK8p9gygX0gpiPul</a:t>
            </a:r>
            <a:br>
              <a:rPr lang="en-US" altLang="zh-CN" sz="2700" dirty="0"/>
            </a:br>
            <a:r>
              <a:rPr lang="en-US" altLang="zh-CN" sz="2700" dirty="0"/>
              <a:t>web</a:t>
            </a:r>
            <a:r>
              <a:rPr lang="zh-CN" altLang="zh-CN" sz="2700" dirty="0"/>
              <a:t>端请参见</a:t>
            </a:r>
            <a:r>
              <a:rPr lang="en-US" altLang="zh-CN" sz="2700" dirty="0">
                <a:hlinkClick r:id="rId6"/>
              </a:rPr>
              <a:t>https://modao.cc/app/j0YLbl3u8avfCxeF0jigBlGSykNDeXj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184" y="2235086"/>
            <a:ext cx="3342823" cy="2564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615" y="2685462"/>
            <a:ext cx="4228783" cy="2113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544" y="2846691"/>
            <a:ext cx="4141788" cy="1952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600" y="2785230"/>
            <a:ext cx="3289337" cy="19143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7867143" y="2073579"/>
            <a:ext cx="336342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12700">
                  <a:solidFill>
                    <a:schemeClr val="accent5"/>
                  </a:solidFill>
                  <a:prstDash val="solid"/>
                </a:ln>
                <a:effectLst/>
              </a:rPr>
              <a:t>详见 </a:t>
            </a:r>
            <a:r>
              <a:rPr lang="zh-CN" altLang="en-US" sz="2400" b="1" cap="none" spc="0" dirty="0">
                <a:ln w="12700">
                  <a:solidFill>
                    <a:schemeClr val="accent5"/>
                  </a:solidFill>
                  <a:prstDash val="solid"/>
                </a:ln>
                <a:effectLst/>
                <a:hlinkClick r:id="rId11"/>
              </a:rPr>
              <a:t>系统需求分析文档</a:t>
            </a:r>
            <a:endParaRPr lang="zh-CN" altLang="en-US" sz="2400" b="1" cap="none" spc="0" dirty="0">
              <a:ln w="12700">
                <a:solidFill>
                  <a:schemeClr val="accent5"/>
                </a:solidFill>
                <a:prstDash val="solid"/>
              </a:ln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5546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系统设计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>
            <a:normAutofit fontScale="97500"/>
          </a:bodyPr>
          <a:lstStyle/>
          <a:p>
            <a:r>
              <a:rPr lang="zh-CN" altLang="en-US"/>
              <a:t>肆</a:t>
            </a:r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905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UNIT_TYPE" val="l_h_i"/>
  <p:tag name="KSO_WM_UNIT_INDEX" val="1_4_1"/>
  <p:tag name="KSO_WM_UNIT_LAYERLEVEL" val="1_1_1"/>
  <p:tag name="KSO_WM_BEAUTIFY_FLAG" val="#wm#"/>
  <p:tag name="KSO_WM_TAG_VERSION" val="1.0"/>
  <p:tag name="KSO_WM_DIAGRAM_GROUP_CODE" val="l1-1"/>
  <p:tag name="KSO_WM_UNIT_ID" val="custom20189055_6*l_h_i*1_4_1"/>
  <p:tag name="KSO_WM_UNIT_USESOURCEFORMAT_APPLY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UNIT_TYPE" val="l_h_i"/>
  <p:tag name="KSO_WM_UNIT_INDEX" val="1_1_1"/>
  <p:tag name="KSO_WM_UNIT_LAYERLEVEL" val="1_1_1"/>
  <p:tag name="KSO_WM_BEAUTIFY_FLAG" val="#wm#"/>
  <p:tag name="KSO_WM_TAG_VERSION" val="1.0"/>
  <p:tag name="KSO_WM_DIAGRAM_GROUP_CODE" val="l1-1"/>
  <p:tag name="KSO_WM_UNIT_ID" val="custom20189055_6*l_h_i*1_1_1"/>
  <p:tag name="KSO_WM_UNIT_USESOURCEFORMAT_APPLY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_1"/>
  <p:tag name="KSO_WM_TAG_VERSION" val="1.0"/>
  <p:tag name="KSO_WM_BEAUTIFY_FLAG" val="#wm#"/>
  <p:tag name="KSO_WM_UNIT_TYPE" val="i"/>
  <p:tag name="KSO_WM_UNIT_ID" val="custom20189055_6*i*4"/>
  <p:tag name="KSO_WM_TEMPLATE_CATEGORY" val="custom"/>
  <p:tag name="KSO_WM_TEMPLATE_INDEX" val="20189055"/>
  <p:tag name="KSO_WM_UNIT_INDEX" val="4"/>
  <p:tag name="KSO_WM_UNIT_USESOURCEFORMAT_APPLY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_1"/>
  <p:tag name="KSO_WM_TAG_VERSION" val="1.0"/>
  <p:tag name="KSO_WM_BEAUTIFY_FLAG" val="#wm#"/>
  <p:tag name="KSO_WM_UNIT_TYPE" val="i"/>
  <p:tag name="KSO_WM_UNIT_ID" val="custom20189055_6*i*5"/>
  <p:tag name="KSO_WM_TEMPLATE_CATEGORY" val="custom"/>
  <p:tag name="KSO_WM_TEMPLATE_INDEX" val="20189055"/>
  <p:tag name="KSO_WM_UNIT_INDEX" val="5"/>
  <p:tag name="KSO_WM_UNIT_USESOURCEFORMAT_APPLY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UNIT_TYPE" val="l_h_i"/>
  <p:tag name="KSO_WM_UNIT_INDEX" val="1_1_2"/>
  <p:tag name="KSO_WM_UNIT_LAYERLEVEL" val="1_1_1"/>
  <p:tag name="KSO_WM_BEAUTIFY_FLAG" val="#wm#"/>
  <p:tag name="KSO_WM_TAG_VERSION" val="1.0"/>
  <p:tag name="KSO_WM_DIAGRAM_GROUP_CODE" val="l1-1"/>
  <p:tag name="KSO_WM_UNIT_ID" val="custom20189055_6*l_h_i*1_1_2"/>
  <p:tag name="KSO_WM_UNIT_TEXT_FILL_FORE_SCHEMECOLOR_INDEX" val="15"/>
  <p:tag name="KSO_WM_UNIT_TEXT_FILL_TYPE" val="1"/>
  <p:tag name="KSO_WM_UNIT_USESOURCEFORMAT_APPLY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UNIT_TYPE" val="l_h_i"/>
  <p:tag name="KSO_WM_UNIT_INDEX" val="1_2_2"/>
  <p:tag name="KSO_WM_UNIT_LAYERLEVEL" val="1_1_1"/>
  <p:tag name="KSO_WM_BEAUTIFY_FLAG" val="#wm#"/>
  <p:tag name="KSO_WM_TAG_VERSION" val="1.0"/>
  <p:tag name="KSO_WM_DIAGRAM_GROUP_CODE" val="l1-1"/>
  <p:tag name="KSO_WM_UNIT_ID" val="custom20189055_6*l_h_i*1_2_2"/>
  <p:tag name="KSO_WM_UNIT_TEXT_FILL_FORE_SCHEMECOLOR_INDEX" val="15"/>
  <p:tag name="KSO_WM_UNIT_TEXT_FILL_TYPE" val="1"/>
  <p:tag name="KSO_WM_UNIT_USESOURCEFORMAT_APPLY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UNIT_TYPE" val="l_h_i"/>
  <p:tag name="KSO_WM_UNIT_INDEX" val="1_3_2"/>
  <p:tag name="KSO_WM_UNIT_LAYERLEVEL" val="1_1_1"/>
  <p:tag name="KSO_WM_BEAUTIFY_FLAG" val="#wm#"/>
  <p:tag name="KSO_WM_TAG_VERSION" val="1.0"/>
  <p:tag name="KSO_WM_DIAGRAM_GROUP_CODE" val="l1-1"/>
  <p:tag name="KSO_WM_UNIT_ID" val="custom20189055_6*l_h_i*1_3_2"/>
  <p:tag name="KSO_WM_UNIT_TEXT_FILL_FORE_SCHEMECOLOR_INDEX" val="15"/>
  <p:tag name="KSO_WM_UNIT_TEXT_FILL_TYPE" val="1"/>
  <p:tag name="KSO_WM_UNIT_USESOURCEFORMAT_APPLY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UNIT_TYPE" val="l_h_i"/>
  <p:tag name="KSO_WM_UNIT_INDEX" val="1_4_2"/>
  <p:tag name="KSO_WM_UNIT_LAYERLEVEL" val="1_1_1"/>
  <p:tag name="KSO_WM_BEAUTIFY_FLAG" val="#wm#"/>
  <p:tag name="KSO_WM_TAG_VERSION" val="1.0"/>
  <p:tag name="KSO_WM_DIAGRAM_GROUP_CODE" val="l1-1"/>
  <p:tag name="KSO_WM_UNIT_ID" val="custom20189055_6*l_h_i*1_4_2"/>
  <p:tag name="KSO_WM_UNIT_TEXT_FILL_FORE_SCHEMECOLOR_INDEX" val="15"/>
  <p:tag name="KSO_WM_UNIT_TEXT_FILL_TYPE" val="1"/>
  <p:tag name="KSO_WM_UNIT_USESOURCEFORMAT_APPLY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UNIT_TYPE" val="l_h_f"/>
  <p:tag name="KSO_WM_UNIT_INDEX" val="1_1_1"/>
  <p:tag name="KSO_WM_UNIT_LAYERLEVEL" val="1_1_1"/>
  <p:tag name="KSO_WM_UNIT_VALUE" val="6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ID" val="custom20189055_6*l_h_f*1_1_1"/>
  <p:tag name="KSO_WM_UNIT_PRESET_TEXT" val="请输入你的标题"/>
  <p:tag name="KSO_WM_UNIT_TEXT_FILL_FORE_SCHEMECOLOR_INDEX" val="15"/>
  <p:tag name="KSO_WM_UNIT_TEXT_FILL_TYPE" val="1"/>
  <p:tag name="KSO_WM_UNIT_USESOURCEFORMAT_APPLY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UNIT_TYPE" val="l_h_f"/>
  <p:tag name="KSO_WM_UNIT_INDEX" val="1_2_1"/>
  <p:tag name="KSO_WM_UNIT_LAYERLEVEL" val="1_1_1"/>
  <p:tag name="KSO_WM_UNIT_VALUE" val="6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ID" val="custom20189055_6*l_h_f*1_2_1"/>
  <p:tag name="KSO_WM_UNIT_PRESET_TEXT" val="请输入你的标题"/>
  <p:tag name="KSO_WM_UNIT_TEXT_FILL_FORE_SCHEMECOLOR_INDEX" val="15"/>
  <p:tag name="KSO_WM_UNIT_TEXT_FILL_TYPE" val="1"/>
  <p:tag name="KSO_WM_UNIT_USESOURCEFORMAT_APPLY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905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UNIT_TYPE" val="l_h_f"/>
  <p:tag name="KSO_WM_UNIT_INDEX" val="1_3_1"/>
  <p:tag name="KSO_WM_UNIT_LAYERLEVEL" val="1_1_1"/>
  <p:tag name="KSO_WM_UNIT_VALUE" val="6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ID" val="custom20189055_6*l_h_f*1_3_1"/>
  <p:tag name="KSO_WM_UNIT_PRESET_TEXT" val="请输入你的标题"/>
  <p:tag name="KSO_WM_UNIT_TEXT_FILL_FORE_SCHEMECOLOR_INDEX" val="15"/>
  <p:tag name="KSO_WM_UNIT_TEXT_FILL_TYPE" val="1"/>
  <p:tag name="KSO_WM_UNIT_USESOURCEFORMAT_APPLY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UNIT_TYPE" val="l_h_f"/>
  <p:tag name="KSO_WM_UNIT_INDEX" val="1_4_1"/>
  <p:tag name="KSO_WM_UNIT_LAYERLEVEL" val="1_1_1"/>
  <p:tag name="KSO_WM_UNIT_VALUE" val="6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ID" val="custom20189055_6*l_h_f*1_4_1"/>
  <p:tag name="KSO_WM_UNIT_PRESET_TEXT" val="请输入你的标题"/>
  <p:tag name="KSO_WM_UNIT_TEXT_FILL_FORE_SCHEMECOLOR_INDEX" val="15"/>
  <p:tag name="KSO_WM_UNIT_TEXT_FILL_TYPE" val="1"/>
  <p:tag name="KSO_WM_UNIT_USESOURCEFORMAT_APPLY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UNIT_TYPE" val="a"/>
  <p:tag name="KSO_WM_UNIT_INDEX" val="1"/>
  <p:tag name="KSO_WM_UNIT_LAYERLEVEL" val="1"/>
  <p:tag name="KSO_WM_UNIT_ISCONTENTSTITLE" val="1"/>
  <p:tag name="KSO_WM_UNIT_VALUE" val="4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_1"/>
  <p:tag name="KSO_WM_UNIT_ID" val="custom20189055_6*a*1"/>
  <p:tag name="KSO_WM_UNIT_PRESET_TEXT" val="目  录"/>
  <p:tag name="KSO_WM_UNIT_TEXT_FILL_FORE_SCHEMECOLOR_INDEX" val="15"/>
  <p:tag name="KSO_WM_UNIT_TEXT_FILL_TYPE" val="1"/>
  <p:tag name="KSO_WM_UNIT_USESOURCEFORMAT_APPLY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UNIT_TYPE" val="l_h_i"/>
  <p:tag name="KSO_WM_UNIT_INDEX" val="1_4_1"/>
  <p:tag name="KSO_WM_UNIT_LAYERLEVEL" val="1_1_1"/>
  <p:tag name="KSO_WM_BEAUTIFY_FLAG" val="#wm#"/>
  <p:tag name="KSO_WM_TAG_VERSION" val="1.0"/>
  <p:tag name="KSO_WM_DIAGRAM_GROUP_CODE" val="l1-1"/>
  <p:tag name="KSO_WM_UNIT_ID" val="custom20189055_6*l_h_i*1_4_1"/>
  <p:tag name="KSO_WM_UNIT_USESOURCEFORMAT_APPLY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UNIT_TYPE" val="l_h_i"/>
  <p:tag name="KSO_WM_UNIT_INDEX" val="1_4_2"/>
  <p:tag name="KSO_WM_UNIT_LAYERLEVEL" val="1_1_1"/>
  <p:tag name="KSO_WM_BEAUTIFY_FLAG" val="#wm#"/>
  <p:tag name="KSO_WM_TAG_VERSION" val="1.0"/>
  <p:tag name="KSO_WM_DIAGRAM_GROUP_CODE" val="l1-1"/>
  <p:tag name="KSO_WM_UNIT_ID" val="custom20189055_6*l_h_i*1_4_2"/>
  <p:tag name="KSO_WM_UNIT_TEXT_FILL_FORE_SCHEMECOLOR_INDEX" val="15"/>
  <p:tag name="KSO_WM_UNIT_TEXT_FILL_TYPE" val="1"/>
  <p:tag name="KSO_WM_UNIT_USESOURCEFORMAT_APPLY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UNIT_TYPE" val="l_h_f"/>
  <p:tag name="KSO_WM_UNIT_INDEX" val="1_4_1"/>
  <p:tag name="KSO_WM_UNIT_LAYERLEVEL" val="1_1_1"/>
  <p:tag name="KSO_WM_UNIT_VALUE" val="6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ID" val="custom20189055_6*l_h_f*1_4_1"/>
  <p:tag name="KSO_WM_UNIT_PRESET_TEXT" val="请输入你的标题"/>
  <p:tag name="KSO_WM_UNIT_TEXT_FILL_FORE_SCHEMECOLOR_INDEX" val="15"/>
  <p:tag name="KSO_WM_UNIT_TEXT_FILL_TYPE" val="1"/>
  <p:tag name="KSO_WM_UNIT_USESOURCEFORMAT_APPLY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1"/>
  <p:tag name="KSO_WM_SLIDE_LAYOUT" val="a_e"/>
  <p:tag name="KSO_WM_SLIDE_LAYOUT_CNT" val="1_1"/>
  <p:tag name="KSO_WM_SLIDE_TYPE" val="sectionTitle"/>
  <p:tag name="KSO_WM_SLIDE_SUBTYPE" val="pureTxt"/>
  <p:tag name="KSO_WM_BEAUTIFY_FLAG" val="#wm#"/>
  <p:tag name="KSO_WM_COMBINE_RELATE_SLIDE_ID" val="background20185116_7"/>
  <p:tag name="KSO_WM_TEMPLATE_CATEGORY" val="custom"/>
  <p:tag name="KSO_WM_TEMPLATE_INDEX" val="20189055"/>
  <p:tag name="KSO_WM_SLIDE_ID" val="custom20189055_7"/>
  <p:tag name="KSO_WM_SLIDE_INDEX" val="7"/>
  <p:tag name="KSO_WM_TEMPLATE_SUBCATEGORY" val="combin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UNIT_TYPE" val="a"/>
  <p:tag name="KSO_WM_UNIT_INDEX" val="1"/>
  <p:tag name="KSO_WM_UNIT_LAYERLEVEL" val="1"/>
  <p:tag name="KSO_WM_UNIT_VALUE" val="6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ID" val="custom20189055_7*a*1"/>
  <p:tag name="KSO_WM_UNIT_PRESET_TEXT" val="输入节标题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UNIT_TYPE" val="e"/>
  <p:tag name="KSO_WM_UNIT_INDEX" val="1"/>
  <p:tag name="KSO_WM_UNIT_LAYERLEVEL" val="1"/>
  <p:tag name="KSO_WM_UNIT_VALUE" val="3"/>
  <p:tag name="KSO_WM_UNIT_HIGHLIGHT" val="0"/>
  <p:tag name="KSO_WM_UNIT_COMPATIBLE" val="1"/>
  <p:tag name="KSO_WM_UNIT_CLEAR" val="0"/>
  <p:tag name="KSO_WM_BEAUTIFY_FLAG" val="#wm#"/>
  <p:tag name="KSO_WM_TAG_VERSION" val="1.0"/>
  <p:tag name="KSO_WM_UNIT_ID" val="custom20189055_7*e*1"/>
  <p:tag name="KSO_WM_UNIT_PRESET_TEXT" val="壹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8*342"/>
  <p:tag name="KSO_WM_SLIDE_POSITION" val="66*143"/>
  <p:tag name="KSO_WM_SLIDE_LAYOUT_CNT" val="1_1"/>
  <p:tag name="KSO_WM_SLIDE_LAYOUT" val="a_f"/>
  <p:tag name="KSO_WM_BEAUTIFY_FLAG" val="#wm#"/>
  <p:tag name="KSO_WM_SLIDE_TYPE" val="text"/>
  <p:tag name="KSO_WM_SLIDE_ITEM_CNT" val="1"/>
  <p:tag name="KSO_WM_TAG_VERSION" val="1.0"/>
  <p:tag name="KSO_WM_SLIDE_SUBTYPE" val="pureTxt"/>
  <p:tag name="KSO_WM_COMBINE_RELATE_SLIDE_ID" val="background20185116_2"/>
  <p:tag name="KSO_WM_TEMPLATE_CATEGORY" val="custom"/>
  <p:tag name="KSO_WM_TEMPLATE_INDEX" val="20189055"/>
  <p:tag name="KSO_WM_SLIDE_ID" val="custom20189055_2"/>
  <p:tag name="KSO_WM_SLIDE_INDEX" val="2"/>
  <p:tag name="KSO_WM_TEMPLATE_SUBCATEGORY" val="combin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  <p:tag name="KSO_WM_TAG_VERSION" val="1.0"/>
  <p:tag name="KSO_WM_BEAUTIFY_FLAG" val="#wm#"/>
  <p:tag name="KSO_WM_COMBINE_RELATE_SLIDE_ID" val="background20185116_1"/>
  <p:tag name="KSO_WM_TEMPLATE_CATEGORY" val="custom"/>
  <p:tag name="KSO_WM_TEMPLATE_INDEX" val="20189055"/>
  <p:tag name="KSO_WM_TEMPLATE_SUBCATEGORY" val="combine"/>
  <p:tag name="KSO_WM_TEMPLATE_THUMBS_INDEX" val="1、5、6、7、8、9、10、13、1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TAG_VERSION" val="1.0"/>
  <p:tag name="KSO_WM_BEAUTIFY_FLAG" val="#wm#"/>
  <p:tag name="KSO_WM_UNIT_PRESET_TEXT_LEN" val="9"/>
  <p:tag name="KSO_WM_UNIT_PRESET_TEXT_INDEX" val="0"/>
  <p:tag name="KSO_WM_UNIT_CLEAR" val="0"/>
  <p:tag name="KSO_WM_UNIT_COMPATIBLE" val="0"/>
  <p:tag name="KSO_WM_UNIT_HIGHLIGHT" val="0"/>
  <p:tag name="KSO_WM_UNIT_ISCONTENTSTITLE" val="0"/>
  <p:tag name="KSO_WM_UNIT_VALUE" val="20"/>
  <p:tag name="KSO_WM_UNIT_LAYERLEVEL" val="1"/>
  <p:tag name="KSO_WM_UNIT_INDEX" val="1"/>
  <p:tag name="KSO_WM_UNIT_TYPE" val="a"/>
  <p:tag name="KSO_WM_UNIT_ID" val="custom20189055_2*a*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TAG_VERSION" val="1.0"/>
  <p:tag name="KSO_WM_BEAUTIFY_FLAG" val="#wm#"/>
  <p:tag name="KSO_WM_UNIT_PRESET_TEXT_LEN" val="240"/>
  <p:tag name="KSO_WM_UNIT_PRESET_TEXT_INDEX" val="2"/>
  <p:tag name="KSO_WM_UNIT_CLEAR" val="0"/>
  <p:tag name="KSO_WM_UNIT_COMPATIBLE" val="0"/>
  <p:tag name="KSO_WM_UNIT_HIGHLIGHT" val="0"/>
  <p:tag name="KSO_WM_UNIT_VALUE" val="440"/>
  <p:tag name="KSO_WM_UNIT_LAYERLEVEL" val="1"/>
  <p:tag name="KSO_WM_UNIT_INDEX" val="1"/>
  <p:tag name="KSO_WM_UNIT_TYPE" val="f"/>
  <p:tag name="KSO_WM_UNIT_ID" val="custom20189055_2*f*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1"/>
  <p:tag name="KSO_WM_SLIDE_LAYOUT" val="a_e"/>
  <p:tag name="KSO_WM_SLIDE_LAYOUT_CNT" val="1_1"/>
  <p:tag name="KSO_WM_SLIDE_TYPE" val="sectionTitle"/>
  <p:tag name="KSO_WM_SLIDE_SUBTYPE" val="pureTxt"/>
  <p:tag name="KSO_WM_BEAUTIFY_FLAG" val="#wm#"/>
  <p:tag name="KSO_WM_COMBINE_RELATE_SLIDE_ID" val="background20185116_7"/>
  <p:tag name="KSO_WM_TEMPLATE_CATEGORY" val="custom"/>
  <p:tag name="KSO_WM_TEMPLATE_INDEX" val="20189055"/>
  <p:tag name="KSO_WM_SLIDE_ID" val="custom20189055_7"/>
  <p:tag name="KSO_WM_SLIDE_INDEX" val="7"/>
  <p:tag name="KSO_WM_TEMPLATE_SUBCATEGORY" val="combin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UNIT_TYPE" val="a"/>
  <p:tag name="KSO_WM_UNIT_INDEX" val="1"/>
  <p:tag name="KSO_WM_UNIT_LAYERLEVEL" val="1"/>
  <p:tag name="KSO_WM_UNIT_VALUE" val="6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ID" val="custom20189055_7*a*1"/>
  <p:tag name="KSO_WM_UNIT_PRESET_TEXT" val="输入节标题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UNIT_TYPE" val="e"/>
  <p:tag name="KSO_WM_UNIT_INDEX" val="1"/>
  <p:tag name="KSO_WM_UNIT_LAYERLEVEL" val="1"/>
  <p:tag name="KSO_WM_UNIT_VALUE" val="3"/>
  <p:tag name="KSO_WM_UNIT_HIGHLIGHT" val="0"/>
  <p:tag name="KSO_WM_UNIT_COMPATIBLE" val="1"/>
  <p:tag name="KSO_WM_UNIT_CLEAR" val="0"/>
  <p:tag name="KSO_WM_BEAUTIFY_FLAG" val="#wm#"/>
  <p:tag name="KSO_WM_TAG_VERSION" val="1.0"/>
  <p:tag name="KSO_WM_UNIT_ID" val="custom20189055_7*e*1"/>
  <p:tag name="KSO_WM_UNIT_PRESET_TEXT" val="壹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7*426"/>
  <p:tag name="KSO_WM_SLIDE_POSITION" val="66*36"/>
  <p:tag name="KSO_WM_SLIDE_LAYOUT_CNT" val="1_1_1"/>
  <p:tag name="KSO_WM_SLIDE_LAYOUT" val="a_f_d"/>
  <p:tag name="KSO_WM_BEAUTIFY_FLAG" val="#wm#"/>
  <p:tag name="KSO_WM_SLIDE_TYPE" val="text"/>
  <p:tag name="KSO_WM_SLIDE_ITEM_CNT" val="2"/>
  <p:tag name="KSO_WM_TAG_VERSION" val="1.0"/>
  <p:tag name="KSO_WM_SLIDE_SUBTYPE" val="picTxt"/>
  <p:tag name="KSO_WM_COMBINE_RELATE_SLIDE_ID" val="background20185116_4"/>
  <p:tag name="KSO_WM_TEMPLATE_CATEGORY" val="custom"/>
  <p:tag name="KSO_WM_TEMPLATE_INDEX" val="20189055"/>
  <p:tag name="KSO_WM_SLIDE_ID" val="custom20189055_4"/>
  <p:tag name="KSO_WM_SLIDE_INDEX" val="4"/>
  <p:tag name="KSO_WM_TEMPLATE_SUBCATEGORY" val="combin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TAG_VERSION" val="1.0"/>
  <p:tag name="KSO_WM_BEAUTIFY_FLAG" val="#wm#"/>
  <p:tag name="KSO_WM_UNIT_PRESET_TEXT_LEN" val="9"/>
  <p:tag name="KSO_WM_UNIT_PRESET_TEXT_INDEX" val="0"/>
  <p:tag name="KSO_WM_UNIT_CLEAR" val="0"/>
  <p:tag name="KSO_WM_UNIT_COMPATIBLE" val="0"/>
  <p:tag name="KSO_WM_UNIT_HIGHLIGHT" val="0"/>
  <p:tag name="KSO_WM_UNIT_ISCONTENTSTITLE" val="0"/>
  <p:tag name="KSO_WM_UNIT_VALUE" val="18"/>
  <p:tag name="KSO_WM_UNIT_LAYERLEVEL" val="1"/>
  <p:tag name="KSO_WM_UNIT_INDEX" val="1"/>
  <p:tag name="KSO_WM_UNIT_TYPE" val="a"/>
  <p:tag name="KSO_WM_UNIT_ID" val="custom20189055_4*a*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1"/>
  <p:tag name="KSO_WM_SLIDE_LAYOUT" val="a_e"/>
  <p:tag name="KSO_WM_SLIDE_LAYOUT_CNT" val="1_1"/>
  <p:tag name="KSO_WM_SLIDE_TYPE" val="sectionTitle"/>
  <p:tag name="KSO_WM_SLIDE_SUBTYPE" val="pureTxt"/>
  <p:tag name="KSO_WM_BEAUTIFY_FLAG" val="#wm#"/>
  <p:tag name="KSO_WM_COMBINE_RELATE_SLIDE_ID" val="background20185116_7"/>
  <p:tag name="KSO_WM_TEMPLATE_CATEGORY" val="custom"/>
  <p:tag name="KSO_WM_TEMPLATE_INDEX" val="20189055"/>
  <p:tag name="KSO_WM_SLIDE_ID" val="custom20189055_7"/>
  <p:tag name="KSO_WM_SLIDE_INDEX" val="7"/>
  <p:tag name="KSO_WM_TEMPLATE_SUBCATEGORY" val="combin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UNIT_TYPE" val="a"/>
  <p:tag name="KSO_WM_UNIT_INDEX" val="1"/>
  <p:tag name="KSO_WM_UNIT_LAYERLEVEL" val="1"/>
  <p:tag name="KSO_WM_UNIT_VALUE" val="6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ID" val="custom20189055_7*a*1"/>
  <p:tag name="KSO_WM_UNIT_PRESET_TEXT" val="输入节标题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UNIT_TYPE" val="e"/>
  <p:tag name="KSO_WM_UNIT_INDEX" val="1"/>
  <p:tag name="KSO_WM_UNIT_LAYERLEVEL" val="1"/>
  <p:tag name="KSO_WM_UNIT_VALUE" val="3"/>
  <p:tag name="KSO_WM_UNIT_HIGHLIGHT" val="0"/>
  <p:tag name="KSO_WM_UNIT_COMPATIBLE" val="1"/>
  <p:tag name="KSO_WM_UNIT_CLEAR" val="0"/>
  <p:tag name="KSO_WM_BEAUTIFY_FLAG" val="#wm#"/>
  <p:tag name="KSO_WM_TAG_VERSION" val="1.0"/>
  <p:tag name="KSO_WM_UNIT_ID" val="custom20189055_7*e*1"/>
  <p:tag name="KSO_WM_UNIT_PRESET_TEXT" val="壹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  <p:tag name="KSO_WM_TAG_VERSION" val="1.0"/>
  <p:tag name="KSO_WM_SLIDE_ITEM_CNT" val="2"/>
  <p:tag name="KSO_WM_SLIDE_LAYOUT" val="a_b"/>
  <p:tag name="KSO_WM_SLIDE_LAYOUT_CNT" val="1_1"/>
  <p:tag name="KSO_WM_SLIDE_TYPE" val="title"/>
  <p:tag name="KSO_WM_SLIDE_SUBTYPE" val="pureTxt"/>
  <p:tag name="KSO_WM_BEAUTIFY_FLAG" val="#wm#"/>
  <p:tag name="KSO_WM_COMBINE_RELATE_SLIDE_ID" val="background20185116_1"/>
  <p:tag name="KSO_WM_TEMPLATE_CATEGORY" val="custom"/>
  <p:tag name="KSO_WM_TEMPLATE_INDEX" val="20189055"/>
  <p:tag name="KSO_WM_SLIDE_ID" val="custom20189055_1"/>
  <p:tag name="KSO_WM_SLIDE_INDEX" val="1"/>
  <p:tag name="KSO_WM_TEMPLATE_SUBCATEGORY" val="combine"/>
  <p:tag name="KSO_WM_TEMPLATE_THUMBS_INDEX" val="1、5、6、7、8、9、10、13、14、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7*426"/>
  <p:tag name="KSO_WM_SLIDE_POSITION" val="66*36"/>
  <p:tag name="KSO_WM_SLIDE_LAYOUT_CNT" val="1_1_1"/>
  <p:tag name="KSO_WM_SLIDE_LAYOUT" val="a_f_d"/>
  <p:tag name="KSO_WM_BEAUTIFY_FLAG" val="#wm#"/>
  <p:tag name="KSO_WM_SLIDE_TYPE" val="text"/>
  <p:tag name="KSO_WM_SLIDE_ITEM_CNT" val="2"/>
  <p:tag name="KSO_WM_TAG_VERSION" val="1.0"/>
  <p:tag name="KSO_WM_SLIDE_SUBTYPE" val="picTxt"/>
  <p:tag name="KSO_WM_COMBINE_RELATE_SLIDE_ID" val="background20185116_4"/>
  <p:tag name="KSO_WM_TEMPLATE_CATEGORY" val="custom"/>
  <p:tag name="KSO_WM_TEMPLATE_INDEX" val="20189055"/>
  <p:tag name="KSO_WM_SLIDE_ID" val="custom20189055_4"/>
  <p:tag name="KSO_WM_SLIDE_INDEX" val="4"/>
  <p:tag name="KSO_WM_TEMPLATE_SUBCATEGORY" val="combin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TAG_VERSION" val="1.0"/>
  <p:tag name="KSO_WM_BEAUTIFY_FLAG" val="#wm#"/>
  <p:tag name="KSO_WM_UNIT_PRESET_TEXT_LEN" val="9"/>
  <p:tag name="KSO_WM_UNIT_PRESET_TEXT_INDEX" val="0"/>
  <p:tag name="KSO_WM_UNIT_CLEAR" val="0"/>
  <p:tag name="KSO_WM_UNIT_COMPATIBLE" val="0"/>
  <p:tag name="KSO_WM_UNIT_HIGHLIGHT" val="0"/>
  <p:tag name="KSO_WM_UNIT_ISCONTENTSTITLE" val="0"/>
  <p:tag name="KSO_WM_UNIT_VALUE" val="18"/>
  <p:tag name="KSO_WM_UNIT_LAYERLEVEL" val="1"/>
  <p:tag name="KSO_WM_UNIT_INDEX" val="1"/>
  <p:tag name="KSO_WM_UNIT_TYPE" val="a"/>
  <p:tag name="KSO_WM_UNIT_ID" val="custom20189055_4*a*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1"/>
  <p:tag name="KSO_WM_SLIDE_LAYOUT" val="a_e"/>
  <p:tag name="KSO_WM_SLIDE_LAYOUT_CNT" val="1_1"/>
  <p:tag name="KSO_WM_SLIDE_TYPE" val="sectionTitle"/>
  <p:tag name="KSO_WM_SLIDE_SUBTYPE" val="pureTxt"/>
  <p:tag name="KSO_WM_BEAUTIFY_FLAG" val="#wm#"/>
  <p:tag name="KSO_WM_COMBINE_RELATE_SLIDE_ID" val="background20185116_7"/>
  <p:tag name="KSO_WM_TEMPLATE_CATEGORY" val="custom"/>
  <p:tag name="KSO_WM_TEMPLATE_INDEX" val="20189055"/>
  <p:tag name="KSO_WM_SLIDE_ID" val="custom20189055_7"/>
  <p:tag name="KSO_WM_SLIDE_INDEX" val="7"/>
  <p:tag name="KSO_WM_TEMPLATE_SUBCATEGORY" val="combin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UNIT_TYPE" val="a"/>
  <p:tag name="KSO_WM_UNIT_INDEX" val="1"/>
  <p:tag name="KSO_WM_UNIT_LAYERLEVEL" val="1"/>
  <p:tag name="KSO_WM_UNIT_VALUE" val="6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ID" val="custom20189055_7*a*1"/>
  <p:tag name="KSO_WM_UNIT_PRESET_TEXT" val="输入节标题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UNIT_TYPE" val="e"/>
  <p:tag name="KSO_WM_UNIT_INDEX" val="1"/>
  <p:tag name="KSO_WM_UNIT_LAYERLEVEL" val="1"/>
  <p:tag name="KSO_WM_UNIT_VALUE" val="3"/>
  <p:tag name="KSO_WM_UNIT_HIGHLIGHT" val="0"/>
  <p:tag name="KSO_WM_UNIT_COMPATIBLE" val="1"/>
  <p:tag name="KSO_WM_UNIT_CLEAR" val="0"/>
  <p:tag name="KSO_WM_BEAUTIFY_FLAG" val="#wm#"/>
  <p:tag name="KSO_WM_TAG_VERSION" val="1.0"/>
  <p:tag name="KSO_WM_UNIT_ID" val="custom20189055_7*e*1"/>
  <p:tag name="KSO_WM_UNIT_PRESET_TEXT" val="壹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7*426"/>
  <p:tag name="KSO_WM_SLIDE_POSITION" val="66*36"/>
  <p:tag name="KSO_WM_SLIDE_LAYOUT_CNT" val="1_1_1"/>
  <p:tag name="KSO_WM_SLIDE_LAYOUT" val="a_f_d"/>
  <p:tag name="KSO_WM_BEAUTIFY_FLAG" val="#wm#"/>
  <p:tag name="KSO_WM_SLIDE_TYPE" val="text"/>
  <p:tag name="KSO_WM_SLIDE_ITEM_CNT" val="2"/>
  <p:tag name="KSO_WM_TAG_VERSION" val="1.0"/>
  <p:tag name="KSO_WM_SLIDE_SUBTYPE" val="picTxt"/>
  <p:tag name="KSO_WM_COMBINE_RELATE_SLIDE_ID" val="background20185116_4"/>
  <p:tag name="KSO_WM_TEMPLATE_CATEGORY" val="custom"/>
  <p:tag name="KSO_WM_TEMPLATE_INDEX" val="20189055"/>
  <p:tag name="KSO_WM_SLIDE_ID" val="custom20189055_4"/>
  <p:tag name="KSO_WM_SLIDE_INDEX" val="4"/>
  <p:tag name="KSO_WM_TEMPLATE_SUBCATEGORY" val="combin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TAG_VERSION" val="1.0"/>
  <p:tag name="KSO_WM_BEAUTIFY_FLAG" val="#wm#"/>
  <p:tag name="KSO_WM_UNIT_PRESET_TEXT_LEN" val="9"/>
  <p:tag name="KSO_WM_UNIT_PRESET_TEXT_INDEX" val="0"/>
  <p:tag name="KSO_WM_UNIT_CLEAR" val="0"/>
  <p:tag name="KSO_WM_UNIT_COMPATIBLE" val="0"/>
  <p:tag name="KSO_WM_UNIT_HIGHLIGHT" val="0"/>
  <p:tag name="KSO_WM_UNIT_ISCONTENTSTITLE" val="0"/>
  <p:tag name="KSO_WM_UNIT_VALUE" val="18"/>
  <p:tag name="KSO_WM_UNIT_LAYERLEVEL" val="1"/>
  <p:tag name="KSO_WM_UNIT_INDEX" val="1"/>
  <p:tag name="KSO_WM_UNIT_TYPE" val="a"/>
  <p:tag name="KSO_WM_UNIT_ID" val="custom20189055_4*a*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1"/>
  <p:tag name="KSO_WM_SLIDE_LAYOUT" val="a_e"/>
  <p:tag name="KSO_WM_SLIDE_LAYOUT_CNT" val="1_1"/>
  <p:tag name="KSO_WM_SLIDE_TYPE" val="sectionTitle"/>
  <p:tag name="KSO_WM_SLIDE_SUBTYPE" val="pureTxt"/>
  <p:tag name="KSO_WM_BEAUTIFY_FLAG" val="#wm#"/>
  <p:tag name="KSO_WM_COMBINE_RELATE_SLIDE_ID" val="background20185116_7"/>
  <p:tag name="KSO_WM_TEMPLATE_CATEGORY" val="custom"/>
  <p:tag name="KSO_WM_TEMPLATE_INDEX" val="20189055"/>
  <p:tag name="KSO_WM_SLIDE_ID" val="custom20189055_7"/>
  <p:tag name="KSO_WM_SLIDE_INDEX" val="7"/>
  <p:tag name="KSO_WM_TEMPLATE_SUBCATEGORY" val="combin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UNIT_TYPE" val="a"/>
  <p:tag name="KSO_WM_UNIT_INDEX" val="1"/>
  <p:tag name="KSO_WM_UNIT_LAYERLEVEL" val="1"/>
  <p:tag name="KSO_WM_UNIT_VALUE" val="6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ID" val="custom20189055_7*a*1"/>
  <p:tag name="KSO_WM_UNIT_PRESET_TEXT" val="输入节标题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UNIT_TYPE" val="e"/>
  <p:tag name="KSO_WM_UNIT_INDEX" val="1"/>
  <p:tag name="KSO_WM_UNIT_LAYERLEVEL" val="1"/>
  <p:tag name="KSO_WM_UNIT_VALUE" val="3"/>
  <p:tag name="KSO_WM_UNIT_HIGHLIGHT" val="0"/>
  <p:tag name="KSO_WM_UNIT_COMPATIBLE" val="1"/>
  <p:tag name="KSO_WM_UNIT_CLEAR" val="0"/>
  <p:tag name="KSO_WM_BEAUTIFY_FLAG" val="#wm#"/>
  <p:tag name="KSO_WM_TAG_VERSION" val="1.0"/>
  <p:tag name="KSO_WM_UNIT_ID" val="custom20189055_7*e*1"/>
  <p:tag name="KSO_WM_UNIT_PRESET_TEXT" val="壹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UNIT_TYPE" val="a"/>
  <p:tag name="KSO_WM_UNIT_INDEX" val="1"/>
  <p:tag name="KSO_WM_UNIT_LAYERLEVEL" val="1"/>
  <p:tag name="KSO_WM_UNIT_VALUE" val="5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ID" val="custom20189055_1*a*1"/>
  <p:tag name="KSO_WM_UNIT_PRESET_TEXT" val="创意中国风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7*426"/>
  <p:tag name="KSO_WM_SLIDE_POSITION" val="66*36"/>
  <p:tag name="KSO_WM_SLIDE_LAYOUT_CNT" val="1_1_1"/>
  <p:tag name="KSO_WM_SLIDE_LAYOUT" val="a_f_d"/>
  <p:tag name="KSO_WM_BEAUTIFY_FLAG" val="#wm#"/>
  <p:tag name="KSO_WM_SLIDE_TYPE" val="text"/>
  <p:tag name="KSO_WM_SLIDE_ITEM_CNT" val="2"/>
  <p:tag name="KSO_WM_TAG_VERSION" val="1.0"/>
  <p:tag name="KSO_WM_SLIDE_SUBTYPE" val="picTxt"/>
  <p:tag name="KSO_WM_COMBINE_RELATE_SLIDE_ID" val="background20185116_4"/>
  <p:tag name="KSO_WM_TEMPLATE_CATEGORY" val="custom"/>
  <p:tag name="KSO_WM_TEMPLATE_INDEX" val="20189055"/>
  <p:tag name="KSO_WM_SLIDE_ID" val="custom20189055_4"/>
  <p:tag name="KSO_WM_SLIDE_INDEX" val="4"/>
  <p:tag name="KSO_WM_TEMPLATE_SUBCATEGORY" val="combin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TAG_VERSION" val="1.0"/>
  <p:tag name="KSO_WM_BEAUTIFY_FLAG" val="#wm#"/>
  <p:tag name="KSO_WM_UNIT_PRESET_TEXT_LEN" val="9"/>
  <p:tag name="KSO_WM_UNIT_PRESET_TEXT_INDEX" val="0"/>
  <p:tag name="KSO_WM_UNIT_CLEAR" val="0"/>
  <p:tag name="KSO_WM_UNIT_COMPATIBLE" val="0"/>
  <p:tag name="KSO_WM_UNIT_HIGHLIGHT" val="0"/>
  <p:tag name="KSO_WM_UNIT_ISCONTENTSTITLE" val="0"/>
  <p:tag name="KSO_WM_UNIT_VALUE" val="18"/>
  <p:tag name="KSO_WM_UNIT_LAYERLEVEL" val="1"/>
  <p:tag name="KSO_WM_UNIT_INDEX" val="1"/>
  <p:tag name="KSO_WM_UNIT_TYPE" val="a"/>
  <p:tag name="KSO_WM_UNIT_ID" val="custom20189055_4*a*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7*426"/>
  <p:tag name="KSO_WM_SLIDE_POSITION" val="66*36"/>
  <p:tag name="KSO_WM_SLIDE_LAYOUT_CNT" val="1_1_1"/>
  <p:tag name="KSO_WM_SLIDE_LAYOUT" val="a_f_d"/>
  <p:tag name="KSO_WM_BEAUTIFY_FLAG" val="#wm#"/>
  <p:tag name="KSO_WM_SLIDE_TYPE" val="text"/>
  <p:tag name="KSO_WM_SLIDE_ITEM_CNT" val="2"/>
  <p:tag name="KSO_WM_TAG_VERSION" val="1.0"/>
  <p:tag name="KSO_WM_SLIDE_SUBTYPE" val="picTxt"/>
  <p:tag name="KSO_WM_COMBINE_RELATE_SLIDE_ID" val="background20185116_4"/>
  <p:tag name="KSO_WM_TEMPLATE_CATEGORY" val="custom"/>
  <p:tag name="KSO_WM_TEMPLATE_INDEX" val="20189055"/>
  <p:tag name="KSO_WM_SLIDE_ID" val="custom20189055_4"/>
  <p:tag name="KSO_WM_SLIDE_INDEX" val="4"/>
  <p:tag name="KSO_WM_TEMPLATE_SUBCATEGORY" val="combin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TAG_VERSION" val="1.0"/>
  <p:tag name="KSO_WM_BEAUTIFY_FLAG" val="#wm#"/>
  <p:tag name="KSO_WM_UNIT_PRESET_TEXT_LEN" val="9"/>
  <p:tag name="KSO_WM_UNIT_PRESET_TEXT_INDEX" val="0"/>
  <p:tag name="KSO_WM_UNIT_CLEAR" val="0"/>
  <p:tag name="KSO_WM_UNIT_COMPATIBLE" val="0"/>
  <p:tag name="KSO_WM_UNIT_HIGHLIGHT" val="0"/>
  <p:tag name="KSO_WM_UNIT_ISCONTENTSTITLE" val="0"/>
  <p:tag name="KSO_WM_UNIT_VALUE" val="18"/>
  <p:tag name="KSO_WM_UNIT_LAYERLEVEL" val="1"/>
  <p:tag name="KSO_WM_UNIT_INDEX" val="1"/>
  <p:tag name="KSO_WM_UNIT_TYPE" val="a"/>
  <p:tag name="KSO_WM_UNIT_ID" val="custom20189055_4*a*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7*426"/>
  <p:tag name="KSO_WM_SLIDE_POSITION" val="66*36"/>
  <p:tag name="KSO_WM_SLIDE_LAYOUT_CNT" val="1_1_1"/>
  <p:tag name="KSO_WM_SLIDE_LAYOUT" val="a_f_d"/>
  <p:tag name="KSO_WM_BEAUTIFY_FLAG" val="#wm#"/>
  <p:tag name="KSO_WM_SLIDE_TYPE" val="text"/>
  <p:tag name="KSO_WM_SLIDE_ITEM_CNT" val="2"/>
  <p:tag name="KSO_WM_TAG_VERSION" val="1.0"/>
  <p:tag name="KSO_WM_SLIDE_SUBTYPE" val="picTxt"/>
  <p:tag name="KSO_WM_COMBINE_RELATE_SLIDE_ID" val="background20185116_4"/>
  <p:tag name="KSO_WM_TEMPLATE_CATEGORY" val="custom"/>
  <p:tag name="KSO_WM_TEMPLATE_INDEX" val="20189055"/>
  <p:tag name="KSO_WM_SLIDE_ID" val="custom20189055_4"/>
  <p:tag name="KSO_WM_SLIDE_INDEX" val="4"/>
  <p:tag name="KSO_WM_TEMPLATE_SUBCATEGORY" val="combin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TAG_VERSION" val="1.0"/>
  <p:tag name="KSO_WM_BEAUTIFY_FLAG" val="#wm#"/>
  <p:tag name="KSO_WM_UNIT_PRESET_TEXT_LEN" val="9"/>
  <p:tag name="KSO_WM_UNIT_PRESET_TEXT_INDEX" val="0"/>
  <p:tag name="KSO_WM_UNIT_CLEAR" val="0"/>
  <p:tag name="KSO_WM_UNIT_COMPATIBLE" val="0"/>
  <p:tag name="KSO_WM_UNIT_HIGHLIGHT" val="0"/>
  <p:tag name="KSO_WM_UNIT_ISCONTENTSTITLE" val="0"/>
  <p:tag name="KSO_WM_UNIT_VALUE" val="18"/>
  <p:tag name="KSO_WM_UNIT_LAYERLEVEL" val="1"/>
  <p:tag name="KSO_WM_UNIT_INDEX" val="1"/>
  <p:tag name="KSO_WM_UNIT_TYPE" val="a"/>
  <p:tag name="KSO_WM_UNIT_ID" val="custom20189055_4*a*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7*426"/>
  <p:tag name="KSO_WM_SLIDE_POSITION" val="66*36"/>
  <p:tag name="KSO_WM_SLIDE_LAYOUT_CNT" val="1_1_1"/>
  <p:tag name="KSO_WM_SLIDE_LAYOUT" val="a_f_d"/>
  <p:tag name="KSO_WM_BEAUTIFY_FLAG" val="#wm#"/>
  <p:tag name="KSO_WM_SLIDE_TYPE" val="text"/>
  <p:tag name="KSO_WM_SLIDE_ITEM_CNT" val="2"/>
  <p:tag name="KSO_WM_TAG_VERSION" val="1.0"/>
  <p:tag name="KSO_WM_SLIDE_SUBTYPE" val="picTxt"/>
  <p:tag name="KSO_WM_COMBINE_RELATE_SLIDE_ID" val="background20185116_4"/>
  <p:tag name="KSO_WM_TEMPLATE_CATEGORY" val="custom"/>
  <p:tag name="KSO_WM_TEMPLATE_INDEX" val="20189055"/>
  <p:tag name="KSO_WM_SLIDE_ID" val="custom20189055_4"/>
  <p:tag name="KSO_WM_SLIDE_INDEX" val="4"/>
  <p:tag name="KSO_WM_TEMPLATE_SUBCATEGORY" val="combin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TAG_VERSION" val="1.0"/>
  <p:tag name="KSO_WM_BEAUTIFY_FLAG" val="#wm#"/>
  <p:tag name="KSO_WM_UNIT_PRESET_TEXT_LEN" val="9"/>
  <p:tag name="KSO_WM_UNIT_PRESET_TEXT_INDEX" val="0"/>
  <p:tag name="KSO_WM_UNIT_CLEAR" val="0"/>
  <p:tag name="KSO_WM_UNIT_COMPATIBLE" val="0"/>
  <p:tag name="KSO_WM_UNIT_HIGHLIGHT" val="0"/>
  <p:tag name="KSO_WM_UNIT_ISCONTENTSTITLE" val="0"/>
  <p:tag name="KSO_WM_UNIT_VALUE" val="18"/>
  <p:tag name="KSO_WM_UNIT_LAYERLEVEL" val="1"/>
  <p:tag name="KSO_WM_UNIT_INDEX" val="1"/>
  <p:tag name="KSO_WM_UNIT_TYPE" val="a"/>
  <p:tag name="KSO_WM_UNIT_ID" val="custom20189055_4*a*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7*426"/>
  <p:tag name="KSO_WM_SLIDE_POSITION" val="66*36"/>
  <p:tag name="KSO_WM_SLIDE_LAYOUT_CNT" val="1_1_1"/>
  <p:tag name="KSO_WM_SLIDE_LAYOUT" val="a_f_d"/>
  <p:tag name="KSO_WM_BEAUTIFY_FLAG" val="#wm#"/>
  <p:tag name="KSO_WM_SLIDE_TYPE" val="text"/>
  <p:tag name="KSO_WM_SLIDE_ITEM_CNT" val="2"/>
  <p:tag name="KSO_WM_TAG_VERSION" val="1.0"/>
  <p:tag name="KSO_WM_SLIDE_SUBTYPE" val="picTxt"/>
  <p:tag name="KSO_WM_COMBINE_RELATE_SLIDE_ID" val="background20185116_4"/>
  <p:tag name="KSO_WM_TEMPLATE_CATEGORY" val="custom"/>
  <p:tag name="KSO_WM_TEMPLATE_INDEX" val="20189055"/>
  <p:tag name="KSO_WM_SLIDE_ID" val="custom20189055_4"/>
  <p:tag name="KSO_WM_SLIDE_INDEX" val="4"/>
  <p:tag name="KSO_WM_TEMPLATE_SUBCATEGORY" val="combin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TAG_VERSION" val="1.0"/>
  <p:tag name="KSO_WM_BEAUTIFY_FLAG" val="#wm#"/>
  <p:tag name="KSO_WM_UNIT_PRESET_TEXT_LEN" val="9"/>
  <p:tag name="KSO_WM_UNIT_PRESET_TEXT_INDEX" val="0"/>
  <p:tag name="KSO_WM_UNIT_CLEAR" val="0"/>
  <p:tag name="KSO_WM_UNIT_COMPATIBLE" val="0"/>
  <p:tag name="KSO_WM_UNIT_HIGHLIGHT" val="0"/>
  <p:tag name="KSO_WM_UNIT_ISCONTENTSTITLE" val="0"/>
  <p:tag name="KSO_WM_UNIT_VALUE" val="18"/>
  <p:tag name="KSO_WM_UNIT_LAYERLEVEL" val="1"/>
  <p:tag name="KSO_WM_UNIT_INDEX" val="1"/>
  <p:tag name="KSO_WM_UNIT_TYPE" val="a"/>
  <p:tag name="KSO_WM_UNIT_ID" val="custom20189055_4*a*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UNIT_TYPE" val="b"/>
  <p:tag name="KSO_WM_UNIT_INDEX" val="1"/>
  <p:tag name="KSO_WM_UNIT_LAYERLEVEL" val="1"/>
  <p:tag name="KSO_WM_UNIT_VALUE" val="9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ID" val="custom20189055_1*b*1"/>
  <p:tag name="KSO_WM_UNIT_PRESET_TEXT" val="文艺清新复古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7*426"/>
  <p:tag name="KSO_WM_SLIDE_POSITION" val="66*36"/>
  <p:tag name="KSO_WM_SLIDE_LAYOUT_CNT" val="1_1_1"/>
  <p:tag name="KSO_WM_SLIDE_LAYOUT" val="a_f_d"/>
  <p:tag name="KSO_WM_BEAUTIFY_FLAG" val="#wm#"/>
  <p:tag name="KSO_WM_SLIDE_TYPE" val="text"/>
  <p:tag name="KSO_WM_SLIDE_ITEM_CNT" val="2"/>
  <p:tag name="KSO_WM_TAG_VERSION" val="1.0"/>
  <p:tag name="KSO_WM_SLIDE_SUBTYPE" val="picTxt"/>
  <p:tag name="KSO_WM_COMBINE_RELATE_SLIDE_ID" val="background20185116_4"/>
  <p:tag name="KSO_WM_TEMPLATE_CATEGORY" val="custom"/>
  <p:tag name="KSO_WM_TEMPLATE_INDEX" val="20189055"/>
  <p:tag name="KSO_WM_SLIDE_ID" val="custom20189055_4"/>
  <p:tag name="KSO_WM_SLIDE_INDEX" val="4"/>
  <p:tag name="KSO_WM_TEMPLATE_SUBCATEGORY" val="combin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TAG_VERSION" val="1.0"/>
  <p:tag name="KSO_WM_BEAUTIFY_FLAG" val="#wm#"/>
  <p:tag name="KSO_WM_UNIT_PRESET_TEXT_LEN" val="9"/>
  <p:tag name="KSO_WM_UNIT_PRESET_TEXT_INDEX" val="0"/>
  <p:tag name="KSO_WM_UNIT_CLEAR" val="0"/>
  <p:tag name="KSO_WM_UNIT_COMPATIBLE" val="0"/>
  <p:tag name="KSO_WM_UNIT_HIGHLIGHT" val="0"/>
  <p:tag name="KSO_WM_UNIT_ISCONTENTSTITLE" val="0"/>
  <p:tag name="KSO_WM_UNIT_VALUE" val="18"/>
  <p:tag name="KSO_WM_UNIT_LAYERLEVEL" val="1"/>
  <p:tag name="KSO_WM_UNIT_INDEX" val="1"/>
  <p:tag name="KSO_WM_UNIT_TYPE" val="a"/>
  <p:tag name="KSO_WM_UNIT_ID" val="custom20189055_4*a*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7*426"/>
  <p:tag name="KSO_WM_SLIDE_POSITION" val="66*36"/>
  <p:tag name="KSO_WM_SLIDE_LAYOUT_CNT" val="1_1_1"/>
  <p:tag name="KSO_WM_SLIDE_LAYOUT" val="a_f_d"/>
  <p:tag name="KSO_WM_BEAUTIFY_FLAG" val="#wm#"/>
  <p:tag name="KSO_WM_SLIDE_TYPE" val="text"/>
  <p:tag name="KSO_WM_SLIDE_ITEM_CNT" val="2"/>
  <p:tag name="KSO_WM_TAG_VERSION" val="1.0"/>
  <p:tag name="KSO_WM_SLIDE_SUBTYPE" val="picTxt"/>
  <p:tag name="KSO_WM_COMBINE_RELATE_SLIDE_ID" val="background20185116_4"/>
  <p:tag name="KSO_WM_TEMPLATE_CATEGORY" val="custom"/>
  <p:tag name="KSO_WM_TEMPLATE_INDEX" val="20189055"/>
  <p:tag name="KSO_WM_SLIDE_ID" val="custom20189055_4"/>
  <p:tag name="KSO_WM_SLIDE_INDEX" val="4"/>
  <p:tag name="KSO_WM_TEMPLATE_SUBCATEGORY" val="combin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TAG_VERSION" val="1.0"/>
  <p:tag name="KSO_WM_BEAUTIFY_FLAG" val="#wm#"/>
  <p:tag name="KSO_WM_UNIT_PRESET_TEXT_LEN" val="9"/>
  <p:tag name="KSO_WM_UNIT_PRESET_TEXT_INDEX" val="0"/>
  <p:tag name="KSO_WM_UNIT_CLEAR" val="0"/>
  <p:tag name="KSO_WM_UNIT_COMPATIBLE" val="0"/>
  <p:tag name="KSO_WM_UNIT_HIGHLIGHT" val="0"/>
  <p:tag name="KSO_WM_UNIT_ISCONTENTSTITLE" val="0"/>
  <p:tag name="KSO_WM_UNIT_VALUE" val="18"/>
  <p:tag name="KSO_WM_UNIT_LAYERLEVEL" val="1"/>
  <p:tag name="KSO_WM_UNIT_INDEX" val="1"/>
  <p:tag name="KSO_WM_UNIT_TYPE" val="a"/>
  <p:tag name="KSO_WM_UNIT_ID" val="custom20189055_4*a*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7*426"/>
  <p:tag name="KSO_WM_SLIDE_POSITION" val="66*36"/>
  <p:tag name="KSO_WM_SLIDE_LAYOUT_CNT" val="1_1_1"/>
  <p:tag name="KSO_WM_SLIDE_LAYOUT" val="a_f_d"/>
  <p:tag name="KSO_WM_BEAUTIFY_FLAG" val="#wm#"/>
  <p:tag name="KSO_WM_SLIDE_TYPE" val="text"/>
  <p:tag name="KSO_WM_SLIDE_ITEM_CNT" val="2"/>
  <p:tag name="KSO_WM_TAG_VERSION" val="1.0"/>
  <p:tag name="KSO_WM_SLIDE_SUBTYPE" val="picTxt"/>
  <p:tag name="KSO_WM_COMBINE_RELATE_SLIDE_ID" val="background20185116_4"/>
  <p:tag name="KSO_WM_TEMPLATE_CATEGORY" val="custom"/>
  <p:tag name="KSO_WM_TEMPLATE_INDEX" val="20189055"/>
  <p:tag name="KSO_WM_SLIDE_ID" val="custom20189055_4"/>
  <p:tag name="KSO_WM_SLIDE_INDEX" val="4"/>
  <p:tag name="KSO_WM_TEMPLATE_SUBCATEGORY" val="combin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TAG_VERSION" val="1.0"/>
  <p:tag name="KSO_WM_BEAUTIFY_FLAG" val="#wm#"/>
  <p:tag name="KSO_WM_UNIT_PRESET_TEXT_LEN" val="9"/>
  <p:tag name="KSO_WM_UNIT_PRESET_TEXT_INDEX" val="0"/>
  <p:tag name="KSO_WM_UNIT_CLEAR" val="0"/>
  <p:tag name="KSO_WM_UNIT_COMPATIBLE" val="0"/>
  <p:tag name="KSO_WM_UNIT_HIGHLIGHT" val="0"/>
  <p:tag name="KSO_WM_UNIT_ISCONTENTSTITLE" val="0"/>
  <p:tag name="KSO_WM_UNIT_VALUE" val="18"/>
  <p:tag name="KSO_WM_UNIT_LAYERLEVEL" val="1"/>
  <p:tag name="KSO_WM_UNIT_INDEX" val="1"/>
  <p:tag name="KSO_WM_UNIT_TYPE" val="a"/>
  <p:tag name="KSO_WM_UNIT_ID" val="custom20189055_4*a*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7*426"/>
  <p:tag name="KSO_WM_SLIDE_POSITION" val="66*36"/>
  <p:tag name="KSO_WM_SLIDE_LAYOUT_CNT" val="1_1_1"/>
  <p:tag name="KSO_WM_SLIDE_LAYOUT" val="a_f_d"/>
  <p:tag name="KSO_WM_BEAUTIFY_FLAG" val="#wm#"/>
  <p:tag name="KSO_WM_SLIDE_TYPE" val="text"/>
  <p:tag name="KSO_WM_SLIDE_ITEM_CNT" val="2"/>
  <p:tag name="KSO_WM_TAG_VERSION" val="1.0"/>
  <p:tag name="KSO_WM_SLIDE_SUBTYPE" val="picTxt"/>
  <p:tag name="KSO_WM_COMBINE_RELATE_SLIDE_ID" val="background20185116_4"/>
  <p:tag name="KSO_WM_TEMPLATE_CATEGORY" val="custom"/>
  <p:tag name="KSO_WM_TEMPLATE_INDEX" val="20189055"/>
  <p:tag name="KSO_WM_SLIDE_ID" val="custom20189055_4"/>
  <p:tag name="KSO_WM_SLIDE_INDEX" val="4"/>
  <p:tag name="KSO_WM_TEMPLATE_SUBCATEGORY" val="combin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TAG_VERSION" val="1.0"/>
  <p:tag name="KSO_WM_BEAUTIFY_FLAG" val="#wm#"/>
  <p:tag name="KSO_WM_UNIT_PRESET_TEXT_LEN" val="9"/>
  <p:tag name="KSO_WM_UNIT_PRESET_TEXT_INDEX" val="0"/>
  <p:tag name="KSO_WM_UNIT_CLEAR" val="0"/>
  <p:tag name="KSO_WM_UNIT_COMPATIBLE" val="0"/>
  <p:tag name="KSO_WM_UNIT_HIGHLIGHT" val="0"/>
  <p:tag name="KSO_WM_UNIT_ISCONTENTSTITLE" val="0"/>
  <p:tag name="KSO_WM_UNIT_VALUE" val="18"/>
  <p:tag name="KSO_WM_UNIT_LAYERLEVEL" val="1"/>
  <p:tag name="KSO_WM_UNIT_INDEX" val="1"/>
  <p:tag name="KSO_WM_UNIT_TYPE" val="a"/>
  <p:tag name="KSO_WM_UNIT_ID" val="custom20189055_4*a*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7*426"/>
  <p:tag name="KSO_WM_SLIDE_POSITION" val="66*36"/>
  <p:tag name="KSO_WM_SLIDE_LAYOUT_CNT" val="1_1_1"/>
  <p:tag name="KSO_WM_SLIDE_LAYOUT" val="a_f_d"/>
  <p:tag name="KSO_WM_BEAUTIFY_FLAG" val="#wm#"/>
  <p:tag name="KSO_WM_SLIDE_TYPE" val="text"/>
  <p:tag name="KSO_WM_SLIDE_ITEM_CNT" val="2"/>
  <p:tag name="KSO_WM_TAG_VERSION" val="1.0"/>
  <p:tag name="KSO_WM_SLIDE_SUBTYPE" val="picTxt"/>
  <p:tag name="KSO_WM_COMBINE_RELATE_SLIDE_ID" val="background20185116_4"/>
  <p:tag name="KSO_WM_TEMPLATE_CATEGORY" val="custom"/>
  <p:tag name="KSO_WM_TEMPLATE_INDEX" val="20189055"/>
  <p:tag name="KSO_WM_SLIDE_ID" val="custom20189055_4"/>
  <p:tag name="KSO_WM_SLIDE_INDEX" val="4"/>
  <p:tag name="KSO_WM_TEMPLATE_SUBCATEGORY" val="combin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TAG_VERSION" val="1.0"/>
  <p:tag name="KSO_WM_BEAUTIFY_FLAG" val="#wm#"/>
  <p:tag name="KSO_WM_UNIT_PRESET_TEXT_LEN" val="9"/>
  <p:tag name="KSO_WM_UNIT_PRESET_TEXT_INDEX" val="0"/>
  <p:tag name="KSO_WM_UNIT_CLEAR" val="0"/>
  <p:tag name="KSO_WM_UNIT_COMPATIBLE" val="0"/>
  <p:tag name="KSO_WM_UNIT_HIGHLIGHT" val="0"/>
  <p:tag name="KSO_WM_UNIT_ISCONTENTSTITLE" val="0"/>
  <p:tag name="KSO_WM_UNIT_VALUE" val="18"/>
  <p:tag name="KSO_WM_UNIT_LAYERLEVEL" val="1"/>
  <p:tag name="KSO_WM_UNIT_INDEX" val="1"/>
  <p:tag name="KSO_WM_UNIT_TYPE" val="a"/>
  <p:tag name="KSO_WM_UNIT_ID" val="custom20189055_4*a*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4"/>
  <p:tag name="KSO_WM_SLIDE_LAYOUT" val="a_l"/>
  <p:tag name="KSO_WM_SLIDE_LAYOUT_CNT" val="1_1"/>
  <p:tag name="KSO_WM_SLIDE_TYPE" val="contents"/>
  <p:tag name="KSO_WM_SLIDE_SUBTYPE" val="diag"/>
  <p:tag name="KSO_WM_BEAUTIFY_FLAG" val="#wm#"/>
  <p:tag name="KSO_WM_COMBINE_RELATE_SLIDE_ID" val="background20185116_6"/>
  <p:tag name="KSO_WM_TEMPLATE_CATEGORY" val="custom"/>
  <p:tag name="KSO_WM_TEMPLATE_INDEX" val="20189055"/>
  <p:tag name="KSO_WM_SLIDE_ID" val="custom20189055_6"/>
  <p:tag name="KSO_WM_SLIDE_INDEX" val="6"/>
  <p:tag name="KSO_WM_DIAGRAM_GROUP_CODE" val="l1-1"/>
  <p:tag name="KSO_WM_TEMPLATE_SUBCATEGORY" val="combin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7*426"/>
  <p:tag name="KSO_WM_SLIDE_POSITION" val="66*36"/>
  <p:tag name="KSO_WM_SLIDE_LAYOUT_CNT" val="1_1_1"/>
  <p:tag name="KSO_WM_SLIDE_LAYOUT" val="a_f_d"/>
  <p:tag name="KSO_WM_BEAUTIFY_FLAG" val="#wm#"/>
  <p:tag name="KSO_WM_SLIDE_TYPE" val="text"/>
  <p:tag name="KSO_WM_SLIDE_ITEM_CNT" val="2"/>
  <p:tag name="KSO_WM_TAG_VERSION" val="1.0"/>
  <p:tag name="KSO_WM_SLIDE_SUBTYPE" val="picTxt"/>
  <p:tag name="KSO_WM_COMBINE_RELATE_SLIDE_ID" val="background20185116_4"/>
  <p:tag name="KSO_WM_TEMPLATE_CATEGORY" val="custom"/>
  <p:tag name="KSO_WM_TEMPLATE_INDEX" val="20189055"/>
  <p:tag name="KSO_WM_SLIDE_ID" val="custom20189055_4"/>
  <p:tag name="KSO_WM_SLIDE_INDEX" val="4"/>
  <p:tag name="KSO_WM_TEMPLATE_SUBCATEGORY" val="combin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TAG_VERSION" val="1.0"/>
  <p:tag name="KSO_WM_BEAUTIFY_FLAG" val="#wm#"/>
  <p:tag name="KSO_WM_UNIT_PRESET_TEXT_LEN" val="9"/>
  <p:tag name="KSO_WM_UNIT_PRESET_TEXT_INDEX" val="0"/>
  <p:tag name="KSO_WM_UNIT_CLEAR" val="0"/>
  <p:tag name="KSO_WM_UNIT_COMPATIBLE" val="0"/>
  <p:tag name="KSO_WM_UNIT_HIGHLIGHT" val="0"/>
  <p:tag name="KSO_WM_UNIT_ISCONTENTSTITLE" val="0"/>
  <p:tag name="KSO_WM_UNIT_VALUE" val="18"/>
  <p:tag name="KSO_WM_UNIT_LAYERLEVEL" val="1"/>
  <p:tag name="KSO_WM_UNIT_INDEX" val="1"/>
  <p:tag name="KSO_WM_UNIT_TYPE" val="a"/>
  <p:tag name="KSO_WM_UNIT_ID" val="custom20189055_4*a*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7*426"/>
  <p:tag name="KSO_WM_SLIDE_POSITION" val="66*36"/>
  <p:tag name="KSO_WM_SLIDE_LAYOUT_CNT" val="1_1_1"/>
  <p:tag name="KSO_WM_SLIDE_LAYOUT" val="a_f_d"/>
  <p:tag name="KSO_WM_BEAUTIFY_FLAG" val="#wm#"/>
  <p:tag name="KSO_WM_SLIDE_TYPE" val="text"/>
  <p:tag name="KSO_WM_SLIDE_ITEM_CNT" val="2"/>
  <p:tag name="KSO_WM_TAG_VERSION" val="1.0"/>
  <p:tag name="KSO_WM_SLIDE_SUBTYPE" val="picTxt"/>
  <p:tag name="KSO_WM_COMBINE_RELATE_SLIDE_ID" val="background20185116_4"/>
  <p:tag name="KSO_WM_TEMPLATE_CATEGORY" val="custom"/>
  <p:tag name="KSO_WM_TEMPLATE_INDEX" val="20189055"/>
  <p:tag name="KSO_WM_SLIDE_ID" val="custom20189055_4"/>
  <p:tag name="KSO_WM_SLIDE_INDEX" val="4"/>
  <p:tag name="KSO_WM_TEMPLATE_SUBCATEGORY" val="combin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TAG_VERSION" val="1.0"/>
  <p:tag name="KSO_WM_BEAUTIFY_FLAG" val="#wm#"/>
  <p:tag name="KSO_WM_UNIT_PRESET_TEXT_LEN" val="9"/>
  <p:tag name="KSO_WM_UNIT_PRESET_TEXT_INDEX" val="0"/>
  <p:tag name="KSO_WM_UNIT_CLEAR" val="0"/>
  <p:tag name="KSO_WM_UNIT_COMPATIBLE" val="0"/>
  <p:tag name="KSO_WM_UNIT_HIGHLIGHT" val="0"/>
  <p:tag name="KSO_WM_UNIT_ISCONTENTSTITLE" val="0"/>
  <p:tag name="KSO_WM_UNIT_VALUE" val="18"/>
  <p:tag name="KSO_WM_UNIT_LAYERLEVEL" val="1"/>
  <p:tag name="KSO_WM_UNIT_INDEX" val="1"/>
  <p:tag name="KSO_WM_UNIT_TYPE" val="a"/>
  <p:tag name="KSO_WM_UNIT_ID" val="custom20189055_4*a*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7*426"/>
  <p:tag name="KSO_WM_SLIDE_POSITION" val="66*36"/>
  <p:tag name="KSO_WM_SLIDE_LAYOUT_CNT" val="1_1_1"/>
  <p:tag name="KSO_WM_SLIDE_LAYOUT" val="a_f_d"/>
  <p:tag name="KSO_WM_BEAUTIFY_FLAG" val="#wm#"/>
  <p:tag name="KSO_WM_SLIDE_TYPE" val="text"/>
  <p:tag name="KSO_WM_SLIDE_ITEM_CNT" val="2"/>
  <p:tag name="KSO_WM_TAG_VERSION" val="1.0"/>
  <p:tag name="KSO_WM_SLIDE_SUBTYPE" val="picTxt"/>
  <p:tag name="KSO_WM_COMBINE_RELATE_SLIDE_ID" val="background20185116_4"/>
  <p:tag name="KSO_WM_TEMPLATE_CATEGORY" val="custom"/>
  <p:tag name="KSO_WM_TEMPLATE_INDEX" val="20189055"/>
  <p:tag name="KSO_WM_SLIDE_ID" val="custom20189055_4"/>
  <p:tag name="KSO_WM_SLIDE_INDEX" val="4"/>
  <p:tag name="KSO_WM_TEMPLATE_SUBCATEGORY" val="combin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TAG_VERSION" val="1.0"/>
  <p:tag name="KSO_WM_BEAUTIFY_FLAG" val="#wm#"/>
  <p:tag name="KSO_WM_UNIT_PRESET_TEXT_LEN" val="9"/>
  <p:tag name="KSO_WM_UNIT_PRESET_TEXT_INDEX" val="0"/>
  <p:tag name="KSO_WM_UNIT_CLEAR" val="0"/>
  <p:tag name="KSO_WM_UNIT_COMPATIBLE" val="0"/>
  <p:tag name="KSO_WM_UNIT_HIGHLIGHT" val="0"/>
  <p:tag name="KSO_WM_UNIT_ISCONTENTSTITLE" val="0"/>
  <p:tag name="KSO_WM_UNIT_VALUE" val="18"/>
  <p:tag name="KSO_WM_UNIT_LAYERLEVEL" val="1"/>
  <p:tag name="KSO_WM_UNIT_INDEX" val="1"/>
  <p:tag name="KSO_WM_UNIT_TYPE" val="a"/>
  <p:tag name="KSO_WM_UNIT_ID" val="custom20189055_4*a*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7*426"/>
  <p:tag name="KSO_WM_SLIDE_POSITION" val="66*36"/>
  <p:tag name="KSO_WM_SLIDE_LAYOUT_CNT" val="1_1_1"/>
  <p:tag name="KSO_WM_SLIDE_LAYOUT" val="a_f_d"/>
  <p:tag name="KSO_WM_BEAUTIFY_FLAG" val="#wm#"/>
  <p:tag name="KSO_WM_SLIDE_TYPE" val="text"/>
  <p:tag name="KSO_WM_SLIDE_ITEM_CNT" val="2"/>
  <p:tag name="KSO_WM_TAG_VERSION" val="1.0"/>
  <p:tag name="KSO_WM_SLIDE_SUBTYPE" val="picTxt"/>
  <p:tag name="KSO_WM_COMBINE_RELATE_SLIDE_ID" val="background20185116_4"/>
  <p:tag name="KSO_WM_TEMPLATE_CATEGORY" val="custom"/>
  <p:tag name="KSO_WM_TEMPLATE_INDEX" val="20189055"/>
  <p:tag name="KSO_WM_SLIDE_ID" val="custom20189055_4"/>
  <p:tag name="KSO_WM_SLIDE_INDEX" val="4"/>
  <p:tag name="KSO_WM_TEMPLATE_SUBCATEGORY" val="combin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TAG_VERSION" val="1.0"/>
  <p:tag name="KSO_WM_BEAUTIFY_FLAG" val="#wm#"/>
  <p:tag name="KSO_WM_UNIT_PRESET_TEXT_LEN" val="9"/>
  <p:tag name="KSO_WM_UNIT_PRESET_TEXT_INDEX" val="0"/>
  <p:tag name="KSO_WM_UNIT_CLEAR" val="0"/>
  <p:tag name="KSO_WM_UNIT_COMPATIBLE" val="0"/>
  <p:tag name="KSO_WM_UNIT_HIGHLIGHT" val="0"/>
  <p:tag name="KSO_WM_UNIT_ISCONTENTSTITLE" val="0"/>
  <p:tag name="KSO_WM_UNIT_VALUE" val="18"/>
  <p:tag name="KSO_WM_UNIT_LAYERLEVEL" val="1"/>
  <p:tag name="KSO_WM_UNIT_INDEX" val="1"/>
  <p:tag name="KSO_WM_UNIT_TYPE" val="a"/>
  <p:tag name="KSO_WM_UNIT_ID" val="custom20189055_4*a*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7*426"/>
  <p:tag name="KSO_WM_SLIDE_POSITION" val="66*36"/>
  <p:tag name="KSO_WM_SLIDE_LAYOUT_CNT" val="1_1_1"/>
  <p:tag name="KSO_WM_SLIDE_LAYOUT" val="a_f_d"/>
  <p:tag name="KSO_WM_BEAUTIFY_FLAG" val="#wm#"/>
  <p:tag name="KSO_WM_SLIDE_TYPE" val="text"/>
  <p:tag name="KSO_WM_SLIDE_ITEM_CNT" val="2"/>
  <p:tag name="KSO_WM_TAG_VERSION" val="1.0"/>
  <p:tag name="KSO_WM_SLIDE_SUBTYPE" val="picTxt"/>
  <p:tag name="KSO_WM_COMBINE_RELATE_SLIDE_ID" val="background20185116_4"/>
  <p:tag name="KSO_WM_TEMPLATE_CATEGORY" val="custom"/>
  <p:tag name="KSO_WM_TEMPLATE_INDEX" val="20189055"/>
  <p:tag name="KSO_WM_SLIDE_ID" val="custom20189055_4"/>
  <p:tag name="KSO_WM_SLIDE_INDEX" val="4"/>
  <p:tag name="KSO_WM_TEMPLATE_SUBCATEGORY" val="combin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TAG_VERSION" val="1.0"/>
  <p:tag name="KSO_WM_BEAUTIFY_FLAG" val="#wm#"/>
  <p:tag name="KSO_WM_UNIT_PRESET_TEXT_LEN" val="9"/>
  <p:tag name="KSO_WM_UNIT_PRESET_TEXT_INDEX" val="0"/>
  <p:tag name="KSO_WM_UNIT_CLEAR" val="0"/>
  <p:tag name="KSO_WM_UNIT_COMPATIBLE" val="0"/>
  <p:tag name="KSO_WM_UNIT_HIGHLIGHT" val="0"/>
  <p:tag name="KSO_WM_UNIT_ISCONTENTSTITLE" val="0"/>
  <p:tag name="KSO_WM_UNIT_VALUE" val="18"/>
  <p:tag name="KSO_WM_UNIT_LAYERLEVEL" val="1"/>
  <p:tag name="KSO_WM_UNIT_INDEX" val="1"/>
  <p:tag name="KSO_WM_UNIT_TYPE" val="a"/>
  <p:tag name="KSO_WM_UNIT_ID" val="custom20189055_4*a*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UNIT_TYPE" val="l_h_i"/>
  <p:tag name="KSO_WM_UNIT_INDEX" val="1_2_1"/>
  <p:tag name="KSO_WM_UNIT_LAYERLEVEL" val="1_1_1"/>
  <p:tag name="KSO_WM_BEAUTIFY_FLAG" val="#wm#"/>
  <p:tag name="KSO_WM_TAG_VERSION" val="1.0"/>
  <p:tag name="KSO_WM_DIAGRAM_GROUP_CODE" val="l1-1"/>
  <p:tag name="KSO_WM_UNIT_ID" val="custom20189055_6*l_h_i*1_2_1"/>
  <p:tag name="KSO_WM_UNIT_USESOURCEFORMAT_APPLY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7*426"/>
  <p:tag name="KSO_WM_SLIDE_POSITION" val="66*36"/>
  <p:tag name="KSO_WM_SLIDE_LAYOUT_CNT" val="1_1_1"/>
  <p:tag name="KSO_WM_SLIDE_LAYOUT" val="a_f_d"/>
  <p:tag name="KSO_WM_BEAUTIFY_FLAG" val="#wm#"/>
  <p:tag name="KSO_WM_SLIDE_TYPE" val="text"/>
  <p:tag name="KSO_WM_SLIDE_ITEM_CNT" val="2"/>
  <p:tag name="KSO_WM_TAG_VERSION" val="1.0"/>
  <p:tag name="KSO_WM_SLIDE_SUBTYPE" val="picTxt"/>
  <p:tag name="KSO_WM_COMBINE_RELATE_SLIDE_ID" val="background20185116_4"/>
  <p:tag name="KSO_WM_TEMPLATE_CATEGORY" val="custom"/>
  <p:tag name="KSO_WM_TEMPLATE_INDEX" val="20189055"/>
  <p:tag name="KSO_WM_SLIDE_ID" val="custom20189055_4"/>
  <p:tag name="KSO_WM_SLIDE_INDEX" val="4"/>
  <p:tag name="KSO_WM_TEMPLATE_SUBCATEGORY" val="combin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TAG_VERSION" val="1.0"/>
  <p:tag name="KSO_WM_BEAUTIFY_FLAG" val="#wm#"/>
  <p:tag name="KSO_WM_UNIT_PRESET_TEXT_LEN" val="9"/>
  <p:tag name="KSO_WM_UNIT_PRESET_TEXT_INDEX" val="0"/>
  <p:tag name="KSO_WM_UNIT_CLEAR" val="0"/>
  <p:tag name="KSO_WM_UNIT_COMPATIBLE" val="0"/>
  <p:tag name="KSO_WM_UNIT_HIGHLIGHT" val="0"/>
  <p:tag name="KSO_WM_UNIT_ISCONTENTSTITLE" val="0"/>
  <p:tag name="KSO_WM_UNIT_VALUE" val="18"/>
  <p:tag name="KSO_WM_UNIT_LAYERLEVEL" val="1"/>
  <p:tag name="KSO_WM_UNIT_INDEX" val="1"/>
  <p:tag name="KSO_WM_UNIT_TYPE" val="a"/>
  <p:tag name="KSO_WM_UNIT_ID" val="custom20189055_4*a*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7*426"/>
  <p:tag name="KSO_WM_SLIDE_POSITION" val="66*36"/>
  <p:tag name="KSO_WM_SLIDE_LAYOUT_CNT" val="1_1_1"/>
  <p:tag name="KSO_WM_SLIDE_LAYOUT" val="a_f_d"/>
  <p:tag name="KSO_WM_BEAUTIFY_FLAG" val="#wm#"/>
  <p:tag name="KSO_WM_SLIDE_TYPE" val="text"/>
  <p:tag name="KSO_WM_SLIDE_ITEM_CNT" val="2"/>
  <p:tag name="KSO_WM_TAG_VERSION" val="1.0"/>
  <p:tag name="KSO_WM_SLIDE_SUBTYPE" val="picTxt"/>
  <p:tag name="KSO_WM_COMBINE_RELATE_SLIDE_ID" val="background20185116_4"/>
  <p:tag name="KSO_WM_TEMPLATE_CATEGORY" val="custom"/>
  <p:tag name="KSO_WM_TEMPLATE_INDEX" val="20189055"/>
  <p:tag name="KSO_WM_SLIDE_ID" val="custom20189055_4"/>
  <p:tag name="KSO_WM_SLIDE_INDEX" val="4"/>
  <p:tag name="KSO_WM_TEMPLATE_SUBCATEGORY" val="combin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TAG_VERSION" val="1.0"/>
  <p:tag name="KSO_WM_BEAUTIFY_FLAG" val="#wm#"/>
  <p:tag name="KSO_WM_UNIT_PRESET_TEXT_LEN" val="9"/>
  <p:tag name="KSO_WM_UNIT_PRESET_TEXT_INDEX" val="0"/>
  <p:tag name="KSO_WM_UNIT_CLEAR" val="0"/>
  <p:tag name="KSO_WM_UNIT_COMPATIBLE" val="0"/>
  <p:tag name="KSO_WM_UNIT_HIGHLIGHT" val="0"/>
  <p:tag name="KSO_WM_UNIT_ISCONTENTSTITLE" val="0"/>
  <p:tag name="KSO_WM_UNIT_VALUE" val="18"/>
  <p:tag name="KSO_WM_UNIT_LAYERLEVEL" val="1"/>
  <p:tag name="KSO_WM_UNIT_INDEX" val="1"/>
  <p:tag name="KSO_WM_UNIT_TYPE" val="a"/>
  <p:tag name="KSO_WM_UNIT_ID" val="custom20189055_4*a*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7*426"/>
  <p:tag name="KSO_WM_SLIDE_POSITION" val="66*36"/>
  <p:tag name="KSO_WM_SLIDE_LAYOUT_CNT" val="1_1_1"/>
  <p:tag name="KSO_WM_SLIDE_LAYOUT" val="a_f_d"/>
  <p:tag name="KSO_WM_BEAUTIFY_FLAG" val="#wm#"/>
  <p:tag name="KSO_WM_SLIDE_TYPE" val="text"/>
  <p:tag name="KSO_WM_SLIDE_ITEM_CNT" val="2"/>
  <p:tag name="KSO_WM_TAG_VERSION" val="1.0"/>
  <p:tag name="KSO_WM_SLIDE_SUBTYPE" val="picTxt"/>
  <p:tag name="KSO_WM_COMBINE_RELATE_SLIDE_ID" val="background20185116_4"/>
  <p:tag name="KSO_WM_TEMPLATE_CATEGORY" val="custom"/>
  <p:tag name="KSO_WM_TEMPLATE_INDEX" val="20189055"/>
  <p:tag name="KSO_WM_SLIDE_ID" val="custom20189055_4"/>
  <p:tag name="KSO_WM_SLIDE_INDEX" val="4"/>
  <p:tag name="KSO_WM_TEMPLATE_SUBCATEGORY" val="combin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TAG_VERSION" val="1.0"/>
  <p:tag name="KSO_WM_BEAUTIFY_FLAG" val="#wm#"/>
  <p:tag name="KSO_WM_UNIT_PRESET_TEXT_LEN" val="9"/>
  <p:tag name="KSO_WM_UNIT_PRESET_TEXT_INDEX" val="0"/>
  <p:tag name="KSO_WM_UNIT_CLEAR" val="0"/>
  <p:tag name="KSO_WM_UNIT_COMPATIBLE" val="0"/>
  <p:tag name="KSO_WM_UNIT_HIGHLIGHT" val="0"/>
  <p:tag name="KSO_WM_UNIT_ISCONTENTSTITLE" val="0"/>
  <p:tag name="KSO_WM_UNIT_VALUE" val="18"/>
  <p:tag name="KSO_WM_UNIT_LAYERLEVEL" val="1"/>
  <p:tag name="KSO_WM_UNIT_INDEX" val="1"/>
  <p:tag name="KSO_WM_UNIT_TYPE" val="a"/>
  <p:tag name="KSO_WM_UNIT_ID" val="custom20189055_4*a*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7*426"/>
  <p:tag name="KSO_WM_SLIDE_POSITION" val="66*36"/>
  <p:tag name="KSO_WM_SLIDE_LAYOUT_CNT" val="1_1_1"/>
  <p:tag name="KSO_WM_SLIDE_LAYOUT" val="a_f_d"/>
  <p:tag name="KSO_WM_BEAUTIFY_FLAG" val="#wm#"/>
  <p:tag name="KSO_WM_SLIDE_TYPE" val="text"/>
  <p:tag name="KSO_WM_SLIDE_ITEM_CNT" val="2"/>
  <p:tag name="KSO_WM_TAG_VERSION" val="1.0"/>
  <p:tag name="KSO_WM_SLIDE_SUBTYPE" val="picTxt"/>
  <p:tag name="KSO_WM_COMBINE_RELATE_SLIDE_ID" val="background20185116_4"/>
  <p:tag name="KSO_WM_TEMPLATE_CATEGORY" val="custom"/>
  <p:tag name="KSO_WM_TEMPLATE_INDEX" val="20189055"/>
  <p:tag name="KSO_WM_SLIDE_ID" val="custom20189055_4"/>
  <p:tag name="KSO_WM_SLIDE_INDEX" val="4"/>
  <p:tag name="KSO_WM_TEMPLATE_SUBCATEGORY" val="combin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TAG_VERSION" val="1.0"/>
  <p:tag name="KSO_WM_BEAUTIFY_FLAG" val="#wm#"/>
  <p:tag name="KSO_WM_UNIT_PRESET_TEXT_LEN" val="9"/>
  <p:tag name="KSO_WM_UNIT_PRESET_TEXT_INDEX" val="0"/>
  <p:tag name="KSO_WM_UNIT_CLEAR" val="0"/>
  <p:tag name="KSO_WM_UNIT_COMPATIBLE" val="0"/>
  <p:tag name="KSO_WM_UNIT_HIGHLIGHT" val="0"/>
  <p:tag name="KSO_WM_UNIT_ISCONTENTSTITLE" val="0"/>
  <p:tag name="KSO_WM_UNIT_VALUE" val="18"/>
  <p:tag name="KSO_WM_UNIT_LAYERLEVEL" val="1"/>
  <p:tag name="KSO_WM_UNIT_INDEX" val="1"/>
  <p:tag name="KSO_WM_UNIT_TYPE" val="a"/>
  <p:tag name="KSO_WM_UNIT_ID" val="custom20189055_4*a*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7*426"/>
  <p:tag name="KSO_WM_SLIDE_POSITION" val="66*36"/>
  <p:tag name="KSO_WM_SLIDE_LAYOUT_CNT" val="1_1_1"/>
  <p:tag name="KSO_WM_SLIDE_LAYOUT" val="a_f_d"/>
  <p:tag name="KSO_WM_BEAUTIFY_FLAG" val="#wm#"/>
  <p:tag name="KSO_WM_SLIDE_TYPE" val="text"/>
  <p:tag name="KSO_WM_SLIDE_ITEM_CNT" val="2"/>
  <p:tag name="KSO_WM_TAG_VERSION" val="1.0"/>
  <p:tag name="KSO_WM_SLIDE_SUBTYPE" val="picTxt"/>
  <p:tag name="KSO_WM_COMBINE_RELATE_SLIDE_ID" val="background20185116_4"/>
  <p:tag name="KSO_WM_TEMPLATE_CATEGORY" val="custom"/>
  <p:tag name="KSO_WM_TEMPLATE_INDEX" val="20189055"/>
  <p:tag name="KSO_WM_SLIDE_ID" val="custom20189055_4"/>
  <p:tag name="KSO_WM_SLIDE_INDEX" val="4"/>
  <p:tag name="KSO_WM_TEMPLATE_SUBCATEGORY" val="combin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TAG_VERSION" val="1.0"/>
  <p:tag name="KSO_WM_BEAUTIFY_FLAG" val="#wm#"/>
  <p:tag name="KSO_WM_UNIT_PRESET_TEXT_LEN" val="9"/>
  <p:tag name="KSO_WM_UNIT_PRESET_TEXT_INDEX" val="0"/>
  <p:tag name="KSO_WM_UNIT_CLEAR" val="0"/>
  <p:tag name="KSO_WM_UNIT_COMPATIBLE" val="0"/>
  <p:tag name="KSO_WM_UNIT_HIGHLIGHT" val="0"/>
  <p:tag name="KSO_WM_UNIT_ISCONTENTSTITLE" val="0"/>
  <p:tag name="KSO_WM_UNIT_VALUE" val="18"/>
  <p:tag name="KSO_WM_UNIT_LAYERLEVEL" val="1"/>
  <p:tag name="KSO_WM_UNIT_INDEX" val="1"/>
  <p:tag name="KSO_WM_UNIT_TYPE" val="a"/>
  <p:tag name="KSO_WM_UNIT_ID" val="custom20189055_4*a*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UNIT_TYPE" val="l_h_i"/>
  <p:tag name="KSO_WM_UNIT_INDEX" val="1_3_1"/>
  <p:tag name="KSO_WM_UNIT_LAYERLEVEL" val="1_1_1"/>
  <p:tag name="KSO_WM_BEAUTIFY_FLAG" val="#wm#"/>
  <p:tag name="KSO_WM_TAG_VERSION" val="1.0"/>
  <p:tag name="KSO_WM_DIAGRAM_GROUP_CODE" val="l1-1"/>
  <p:tag name="KSO_WM_UNIT_ID" val="custom20189055_6*l_h_i*1_3_1"/>
  <p:tag name="KSO_WM_UNIT_USESOURCEFORMAT_APPLY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7*426"/>
  <p:tag name="KSO_WM_SLIDE_POSITION" val="66*36"/>
  <p:tag name="KSO_WM_SLIDE_LAYOUT_CNT" val="1_1_1"/>
  <p:tag name="KSO_WM_SLIDE_LAYOUT" val="a_f_d"/>
  <p:tag name="KSO_WM_BEAUTIFY_FLAG" val="#wm#"/>
  <p:tag name="KSO_WM_SLIDE_TYPE" val="text"/>
  <p:tag name="KSO_WM_SLIDE_ITEM_CNT" val="2"/>
  <p:tag name="KSO_WM_TAG_VERSION" val="1.0"/>
  <p:tag name="KSO_WM_SLIDE_SUBTYPE" val="picTxt"/>
  <p:tag name="KSO_WM_COMBINE_RELATE_SLIDE_ID" val="background20185116_4"/>
  <p:tag name="KSO_WM_TEMPLATE_CATEGORY" val="custom"/>
  <p:tag name="KSO_WM_TEMPLATE_INDEX" val="20189055"/>
  <p:tag name="KSO_WM_SLIDE_ID" val="custom20189055_4"/>
  <p:tag name="KSO_WM_SLIDE_INDEX" val="4"/>
  <p:tag name="KSO_WM_TEMPLATE_SUBCATEGORY" val="combin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TAG_VERSION" val="1.0"/>
  <p:tag name="KSO_WM_BEAUTIFY_FLAG" val="#wm#"/>
  <p:tag name="KSO_WM_UNIT_PRESET_TEXT_LEN" val="9"/>
  <p:tag name="KSO_WM_UNIT_PRESET_TEXT_INDEX" val="0"/>
  <p:tag name="KSO_WM_UNIT_CLEAR" val="0"/>
  <p:tag name="KSO_WM_UNIT_COMPATIBLE" val="0"/>
  <p:tag name="KSO_WM_UNIT_HIGHLIGHT" val="0"/>
  <p:tag name="KSO_WM_UNIT_ISCONTENTSTITLE" val="0"/>
  <p:tag name="KSO_WM_UNIT_VALUE" val="18"/>
  <p:tag name="KSO_WM_UNIT_LAYERLEVEL" val="1"/>
  <p:tag name="KSO_WM_UNIT_INDEX" val="1"/>
  <p:tag name="KSO_WM_UNIT_TYPE" val="a"/>
  <p:tag name="KSO_WM_UNIT_ID" val="custom20189055_4*a*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7*426"/>
  <p:tag name="KSO_WM_SLIDE_POSITION" val="66*36"/>
  <p:tag name="KSO_WM_SLIDE_LAYOUT_CNT" val="1_1_1"/>
  <p:tag name="KSO_WM_SLIDE_LAYOUT" val="a_f_d"/>
  <p:tag name="KSO_WM_BEAUTIFY_FLAG" val="#wm#"/>
  <p:tag name="KSO_WM_SLIDE_TYPE" val="text"/>
  <p:tag name="KSO_WM_SLIDE_ITEM_CNT" val="2"/>
  <p:tag name="KSO_WM_TAG_VERSION" val="1.0"/>
  <p:tag name="KSO_WM_SLIDE_SUBTYPE" val="picTxt"/>
  <p:tag name="KSO_WM_COMBINE_RELATE_SLIDE_ID" val="background20185116_4"/>
  <p:tag name="KSO_WM_TEMPLATE_CATEGORY" val="custom"/>
  <p:tag name="KSO_WM_TEMPLATE_INDEX" val="20189055"/>
  <p:tag name="KSO_WM_SLIDE_ID" val="custom20189055_4"/>
  <p:tag name="KSO_WM_SLIDE_INDEX" val="4"/>
  <p:tag name="KSO_WM_TEMPLATE_SUBCATEGORY" val="combin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TAG_VERSION" val="1.0"/>
  <p:tag name="KSO_WM_BEAUTIFY_FLAG" val="#wm#"/>
  <p:tag name="KSO_WM_UNIT_PRESET_TEXT_LEN" val="9"/>
  <p:tag name="KSO_WM_UNIT_PRESET_TEXT_INDEX" val="0"/>
  <p:tag name="KSO_WM_UNIT_CLEAR" val="0"/>
  <p:tag name="KSO_WM_UNIT_COMPATIBLE" val="0"/>
  <p:tag name="KSO_WM_UNIT_HIGHLIGHT" val="0"/>
  <p:tag name="KSO_WM_UNIT_ISCONTENTSTITLE" val="0"/>
  <p:tag name="KSO_WM_UNIT_VALUE" val="18"/>
  <p:tag name="KSO_WM_UNIT_LAYERLEVEL" val="1"/>
  <p:tag name="KSO_WM_UNIT_INDEX" val="1"/>
  <p:tag name="KSO_WM_UNIT_TYPE" val="a"/>
  <p:tag name="KSO_WM_UNIT_ID" val="custom20189055_4*a*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IZE" val="827*426"/>
  <p:tag name="KSO_WM_SLIDE_POSITION" val="66*36"/>
  <p:tag name="KSO_WM_SLIDE_LAYOUT_CNT" val="1_1_1"/>
  <p:tag name="KSO_WM_SLIDE_LAYOUT" val="a_f_d"/>
  <p:tag name="KSO_WM_BEAUTIFY_FLAG" val="#wm#"/>
  <p:tag name="KSO_WM_SLIDE_TYPE" val="text"/>
  <p:tag name="KSO_WM_SLIDE_ITEM_CNT" val="2"/>
  <p:tag name="KSO_WM_TAG_VERSION" val="1.0"/>
  <p:tag name="KSO_WM_SLIDE_SUBTYPE" val="picTxt"/>
  <p:tag name="KSO_WM_COMBINE_RELATE_SLIDE_ID" val="background20185116_4"/>
  <p:tag name="KSO_WM_TEMPLATE_CATEGORY" val="custom"/>
  <p:tag name="KSO_WM_TEMPLATE_INDEX" val="20189055"/>
  <p:tag name="KSO_WM_SLIDE_ID" val="custom20189055_4"/>
  <p:tag name="KSO_WM_SLIDE_INDEX" val="4"/>
  <p:tag name="KSO_WM_TEMPLATE_SUBCATEGORY" val="combin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TAG_VERSION" val="1.0"/>
  <p:tag name="KSO_WM_BEAUTIFY_FLAG" val="#wm#"/>
  <p:tag name="KSO_WM_UNIT_PRESET_TEXT_LEN" val="9"/>
  <p:tag name="KSO_WM_UNIT_PRESET_TEXT_INDEX" val="0"/>
  <p:tag name="KSO_WM_UNIT_CLEAR" val="0"/>
  <p:tag name="KSO_WM_UNIT_COMPATIBLE" val="0"/>
  <p:tag name="KSO_WM_UNIT_HIGHLIGHT" val="0"/>
  <p:tag name="KSO_WM_UNIT_ISCONTENTSTITLE" val="0"/>
  <p:tag name="KSO_WM_UNIT_VALUE" val="18"/>
  <p:tag name="KSO_WM_UNIT_LAYERLEVEL" val="1"/>
  <p:tag name="KSO_WM_UNIT_INDEX" val="1"/>
  <p:tag name="KSO_WM_UNIT_TYPE" val="a"/>
  <p:tag name="KSO_WM_UNIT_ID" val="custom20189055_4*a*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LAYOUT_CNT" val="1_1"/>
  <p:tag name="KSO_WM_SLIDE_LAYOUT" val="a_f"/>
  <p:tag name="KSO_WM_SLIDE_SIZE" val="891*84"/>
  <p:tag name="KSO_WM_SLIDE_POSITION" val="38*269"/>
  <p:tag name="KSO_WM_BEAUTIFY_FLAG" val="#wm#"/>
  <p:tag name="KSO_WM_SLIDE_TYPE" val="text"/>
  <p:tag name="KSO_WM_SLIDE_ITEM_CNT" val="1"/>
  <p:tag name="KSO_WM_TAG_VERSION" val="1.0"/>
  <p:tag name="KSO_WM_SLIDE_SUBTYPE" val="pureTxt"/>
  <p:tag name="KSO_WM_COMBINE_RELATE_SLIDE_ID" val="background20185116_11"/>
  <p:tag name="KSO_WM_TEMPLATE_CATEGORY" val="custom"/>
  <p:tag name="KSO_WM_TEMPLATE_INDEX" val="20189055"/>
  <p:tag name="KSO_WM_SLIDE_ID" val="custom20189055_11"/>
  <p:tag name="KSO_WM_SLIDE_INDEX" val="11"/>
  <p:tag name="KSO_WM_TEMPLATE_SUBCATEGORY" val="combin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9055_11*i*0"/>
  <p:tag name="KSO_WM_TEMPLATE_CATEGORY" val="custom"/>
  <p:tag name="KSO_WM_TEMPLATE_INDEX" val="20189055"/>
  <p:tag name="KSO_WM_UNIT_INDEX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TAG_VERSION" val="1.0"/>
  <p:tag name="KSO_WM_BEAUTIFY_FLAG" val="#wm#"/>
  <p:tag name="KSO_WM_UNIT_PRESET_TEXT_LEN" val="9"/>
  <p:tag name="KSO_WM_UNIT_PRESET_TEXT_INDEX" val="0"/>
  <p:tag name="KSO_WM_UNIT_CLEAR" val="0"/>
  <p:tag name="KSO_WM_UNIT_COMPATIBLE" val="0"/>
  <p:tag name="KSO_WM_UNIT_HIGHLIGHT" val="0"/>
  <p:tag name="KSO_WM_UNIT_ISCONTENTSTITLE" val="0"/>
  <p:tag name="KSO_WM_UNIT_VALUE" val="38"/>
  <p:tag name="KSO_WM_UNIT_LAYERLEVEL" val="1"/>
  <p:tag name="KSO_WM_UNIT_INDEX" val="1"/>
  <p:tag name="KSO_WM_UNIT_TYPE" val="a"/>
  <p:tag name="KSO_WM_UNIT_ID" val="custom20189055_11*a*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9055"/>
  <p:tag name="KSO_WM_TAG_VERSION" val="1.0"/>
  <p:tag name="KSO_WM_BEAUTIFY_FLAG" val="#wm#"/>
  <p:tag name="KSO_WM_UNIT_PRESET_TEXT_LEN" val="30"/>
  <p:tag name="KSO_WM_UNIT_PRESET_TEXT_INDEX" val="2"/>
  <p:tag name="KSO_WM_UNIT_CLEAR" val="0"/>
  <p:tag name="KSO_WM_UNIT_COMPATIBLE" val="0"/>
  <p:tag name="KSO_WM_UNIT_HIGHLIGHT" val="0"/>
  <p:tag name="KSO_WM_UNIT_VALUE" val="72"/>
  <p:tag name="KSO_WM_UNIT_LAYERLEVEL" val="1"/>
  <p:tag name="KSO_WM_UNIT_INDEX" val="1"/>
  <p:tag name="KSO_WM_UNIT_TYPE" val="f"/>
  <p:tag name="KSO_WM_UNIT_ID" val="custom20189055_11*f*1"/>
</p:tagLst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54402C"/>
      </a:dk2>
      <a:lt2>
        <a:srgbClr val="E7E6E6"/>
      </a:lt2>
      <a:accent1>
        <a:srgbClr val="54402C"/>
      </a:accent1>
      <a:accent2>
        <a:srgbClr val="F8E7C6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Arial"/>
        <a:ea typeface="楷体"/>
        <a:cs typeface=""/>
      </a:majorFont>
      <a:minorFont>
        <a:latin typeface="Arial"/>
        <a:ea typeface="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54402C"/>
    </a:dk2>
    <a:lt2>
      <a:srgbClr val="E7E6E6"/>
    </a:lt2>
    <a:accent1>
      <a:srgbClr val="54402C"/>
    </a:accent1>
    <a:accent2>
      <a:srgbClr val="F8E7C6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54402C"/>
    </a:dk2>
    <a:lt2>
      <a:srgbClr val="E7E6E6"/>
    </a:lt2>
    <a:accent1>
      <a:srgbClr val="54402C"/>
    </a:accent1>
    <a:accent2>
      <a:srgbClr val="F8E7C6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54402C"/>
    </a:dk2>
    <a:lt2>
      <a:srgbClr val="E7E6E6"/>
    </a:lt2>
    <a:accent1>
      <a:srgbClr val="54402C"/>
    </a:accent1>
    <a:accent2>
      <a:srgbClr val="F8E7C6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54402C"/>
    </a:dk2>
    <a:lt2>
      <a:srgbClr val="E7E6E6"/>
    </a:lt2>
    <a:accent1>
      <a:srgbClr val="54402C"/>
    </a:accent1>
    <a:accent2>
      <a:srgbClr val="F8E7C6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54402C"/>
    </a:dk2>
    <a:lt2>
      <a:srgbClr val="E7E6E6"/>
    </a:lt2>
    <a:accent1>
      <a:srgbClr val="54402C"/>
    </a:accent1>
    <a:accent2>
      <a:srgbClr val="F8E7C6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54402C"/>
    </a:dk2>
    <a:lt2>
      <a:srgbClr val="E7E6E6"/>
    </a:lt2>
    <a:accent1>
      <a:srgbClr val="54402C"/>
    </a:accent1>
    <a:accent2>
      <a:srgbClr val="F8E7C6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54402C"/>
    </a:dk2>
    <a:lt2>
      <a:srgbClr val="E7E6E6"/>
    </a:lt2>
    <a:accent1>
      <a:srgbClr val="54402C"/>
    </a:accent1>
    <a:accent2>
      <a:srgbClr val="F8E7C6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54402C"/>
    </a:dk2>
    <a:lt2>
      <a:srgbClr val="E7E6E6"/>
    </a:lt2>
    <a:accent1>
      <a:srgbClr val="54402C"/>
    </a:accent1>
    <a:accent2>
      <a:srgbClr val="F8E7C6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54402C"/>
    </a:dk2>
    <a:lt2>
      <a:srgbClr val="E7E6E6"/>
    </a:lt2>
    <a:accent1>
      <a:srgbClr val="54402C"/>
    </a:accent1>
    <a:accent2>
      <a:srgbClr val="F8E7C6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1153</Words>
  <Application>Microsoft Macintosh PowerPoint</Application>
  <PresentationFormat>宽屏</PresentationFormat>
  <Paragraphs>127</Paragraphs>
  <Slides>35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1" baseType="lpstr">
      <vt:lpstr>楷体</vt:lpstr>
      <vt:lpstr>宋体</vt:lpstr>
      <vt:lpstr>微软雅黑</vt:lpstr>
      <vt:lpstr>Arial</vt:lpstr>
      <vt:lpstr>Calibri</vt:lpstr>
      <vt:lpstr>Office 主题</vt:lpstr>
      <vt:lpstr>听说</vt:lpstr>
      <vt:lpstr>PowerPoint 演示文稿</vt:lpstr>
      <vt:lpstr>项目简介</vt:lpstr>
      <vt:lpstr>一.项目简介</vt:lpstr>
      <vt:lpstr>小组分工</vt:lpstr>
      <vt:lpstr>二.小组分工[https://github.com/SLLearningTeam/SLLearning/graphs/contributors] - 小组工作理念：既然做不了9到10的转变，就一定要做0到5的蜕变。 - 小组成员：汪喆、车俊林、辛俊桥、陈丽桦、尚冰冰 - 主要负责内容：    汪喆——服务端、车俊林——移动端、陈丽桦——移动端、辛俊桥——用户前端、尚冰冰——管理端  </vt:lpstr>
      <vt:lpstr>需求分析</vt:lpstr>
      <vt:lpstr>三.需求分析 1.引入需求 2.分析市场 3.分析产品 4.定义软件 5.定义外部接口 6.定义需求规格 7.界面原型 移动端请参见https://modao.cc/app/TUw1jYepfP96TkWBK8p9gygX0gpiPul web端请参见https://modao.cc/app/j0YLbl3u8avfCxeF0jigBlGSykNDeXj</vt:lpstr>
      <vt:lpstr>系统设计</vt:lpstr>
      <vt:lpstr>四.系统设计 1.数据库设计（18张表） 2.顺序图（43个顺序图） 3.领域模型（18份模型） 4.包图 5.架构图 6.接口设计（156个接口） 接口文档请参见接口文档User与接口文档Admin</vt:lpstr>
      <vt:lpstr>系统演示</vt:lpstr>
      <vt:lpstr>五.系统演示——管理端 </vt:lpstr>
      <vt:lpstr>五.系统演示——管理端 </vt:lpstr>
      <vt:lpstr>五.系统演示——管理端 </vt:lpstr>
      <vt:lpstr>五.系统演示——管理端 </vt:lpstr>
      <vt:lpstr>五.系统演示——管理端 </vt:lpstr>
      <vt:lpstr>五.系统演示——管理端 </vt:lpstr>
      <vt:lpstr>五.系统演示——管理端 </vt:lpstr>
      <vt:lpstr>五.系统演示——管理端 </vt:lpstr>
      <vt:lpstr>五.系统演示——用户浏览器端 </vt:lpstr>
      <vt:lpstr>五.系统演示——用户浏览器端 </vt:lpstr>
      <vt:lpstr>五.系统演示——用户浏览器端 </vt:lpstr>
      <vt:lpstr>五.系统演示——用户浏览器端 </vt:lpstr>
      <vt:lpstr>五.系统演示——用户移动端 </vt:lpstr>
      <vt:lpstr>五.系统演示——用户移动端 </vt:lpstr>
      <vt:lpstr>五.系统演示——用户移动端 </vt:lpstr>
      <vt:lpstr>五.系统演示——用户移动端 </vt:lpstr>
      <vt:lpstr>五.系统演示——用户移动端 </vt:lpstr>
      <vt:lpstr>五.系统演示——用户移动端 </vt:lpstr>
      <vt:lpstr>五.系统演示——用户移动端 </vt:lpstr>
      <vt:lpstr>五.系统演示——用户移动端 </vt:lpstr>
      <vt:lpstr>五.系统演示——用户移动端 </vt:lpstr>
      <vt:lpstr>五.系统演示——用户移动端 </vt:lpstr>
      <vt:lpstr>五.系统演示——用户移动端 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听说</dc:title>
  <dc:creator/>
  <cp:lastModifiedBy>office</cp:lastModifiedBy>
  <cp:revision>129</cp:revision>
  <dcterms:created xsi:type="dcterms:W3CDTF">2015-05-05T08:02:00Z</dcterms:created>
  <dcterms:modified xsi:type="dcterms:W3CDTF">2018-09-06T01:32:56Z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2052-10.1.0.6749</vt:lpwstr>
  </property>
</Properties>
</file>